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1" roundtripDataSignature="AMtx7miuNXG/7RhbrlZoS57YxfKt4LL4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71"/>
            <a:ext cx="3037840" cy="466433"/>
          </a:xfrm>
          <a:prstGeom prst="rect">
            <a:avLst/>
          </a:prstGeom>
          <a:noFill/>
          <a:ln>
            <a:noFill/>
          </a:ln>
        </p:spPr>
        <p:txBody>
          <a:bodyPr anchorCtr="0" anchor="b"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71"/>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81" name="Google Shape;81;p1:notes"/>
          <p:cNvSpPr txBox="1"/>
          <p:nvPr>
            <p:ph idx="12" type="sldNum"/>
          </p:nvPr>
        </p:nvSpPr>
        <p:spPr>
          <a:xfrm>
            <a:off x="3970938" y="8829971"/>
            <a:ext cx="3037840" cy="466433"/>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5a48cdf38_0_42: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75a48cdf38_0_42: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43" name="Google Shape;143;g75a48cdf38_0_42: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5a48cdf38_0_84: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75a48cdf38_0_84: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51" name="Google Shape;151;g75a48cdf38_0_84: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5a48cdf38_0_17: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75a48cdf38_0_17: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57" name="Google Shape;157;g75a48cdf38_0_17: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5a48cdf38_0_23: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75a48cdf38_0_2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66" name="Google Shape;166;g75a48cdf38_0_23: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5a48cdf38_0_35: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75a48cdf38_0_35: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74" name="Google Shape;174;g75a48cdf38_0_35: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5a48cdf38_0_29: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75a48cdf38_0_29: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83" name="Google Shape;183;g75a48cdf38_0_29: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ab284b6e8_0_0: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7ab284b6e8_0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91" name="Google Shape;191;g7ab284b6e8_0_0: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b284b6e8_0_19: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7ab284b6e8_0_19: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00" name="Google Shape;200;g7ab284b6e8_0_19: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c20fecd45_0_0: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6c20fecd45_0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09" name="Google Shape;209;g6c20fecd45_0_0: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c20fecd45_0_23: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6c20fecd45_0_2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18" name="Google Shape;218;g6c20fecd45_0_23: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5a48cdf38_0_50: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75a48cdf38_0_5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7" name="Google Shape;87;g75a48cdf38_0_50: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c2136c98a_0_8: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6c2136c98a_0_8: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26" name="Google Shape;226;g6c2136c98a_0_8: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c2136c98a_0_0: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6c2136c98a_0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35" name="Google Shape;235;g6c2136c98a_0_0: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c20fecd45_4_13: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6c20fecd45_4_1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44" name="Google Shape;244;g6c20fecd45_4_13: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c20fecd45_2_0: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c20fecd45_2_0:notes"/>
          <p:cNvSpPr txBox="1"/>
          <p:nvPr>
            <p:ph idx="1" type="body"/>
          </p:nvPr>
        </p:nvSpPr>
        <p:spPr>
          <a:xfrm>
            <a:off x="701040" y="4473892"/>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53" name="Google Shape;253;g6c20fecd45_2_0:notes"/>
          <p:cNvSpPr txBox="1"/>
          <p:nvPr>
            <p:ph idx="12" type="sldNum"/>
          </p:nvPr>
        </p:nvSpPr>
        <p:spPr>
          <a:xfrm>
            <a:off x="3970938" y="8829971"/>
            <a:ext cx="3037800" cy="4665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5a48cdf38_0_93: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75a48cdf38_0_9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62" name="Google Shape;262;g75a48cdf38_0_93: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7: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7: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68" name="Google Shape;268;p7:notes"/>
          <p:cNvSpPr txBox="1"/>
          <p:nvPr>
            <p:ph idx="12" type="sldNum"/>
          </p:nvPr>
        </p:nvSpPr>
        <p:spPr>
          <a:xfrm>
            <a:off x="3970938" y="8829971"/>
            <a:ext cx="3037840" cy="466433"/>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5a48cdf38_0_56: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75a48cdf38_0_56: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93" name="Google Shape;93;g75a48cdf38_0_56: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5a48cdf38_0_70: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75a48cdf38_0_7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3" name="Google Shape;103;g75a48cdf38_0_70: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5a48cdf38_0_77:notes"/>
          <p:cNvSpPr/>
          <p:nvPr>
            <p:ph idx="2" type="sldImg"/>
          </p:nvPr>
        </p:nvSpPr>
        <p:spPr>
          <a:xfrm>
            <a:off x="1414463" y="1162050"/>
            <a:ext cx="41814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75a48cdf38_0_77: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23" name="Google Shape;123;g75a48cdf38_0_77:notes"/>
          <p:cNvSpPr txBox="1"/>
          <p:nvPr>
            <p:ph idx="12" type="sldNum"/>
          </p:nvPr>
        </p:nvSpPr>
        <p:spPr>
          <a:xfrm>
            <a:off x="3970938" y="8829971"/>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2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28" name="Google Shape;128;p21: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Cov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
          <p:cNvSpPr/>
          <p:nvPr/>
        </p:nvSpPr>
        <p:spPr>
          <a:xfrm>
            <a:off x="-76200" y="2971800"/>
            <a:ext cx="9296400" cy="859536"/>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 name="Google Shape;17;p9"/>
          <p:cNvSpPr txBox="1"/>
          <p:nvPr>
            <p:ph type="title"/>
          </p:nvPr>
        </p:nvSpPr>
        <p:spPr>
          <a:xfrm>
            <a:off x="457200" y="3048002"/>
            <a:ext cx="8229600" cy="359663"/>
          </a:xfrm>
          <a:prstGeom prst="rect">
            <a:avLst/>
          </a:prstGeom>
          <a:solidFill>
            <a:schemeClr val="lt2"/>
          </a:solid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accent1"/>
              </a:buClr>
              <a:buSzPts val="1950"/>
              <a:buFont typeface="Arial"/>
              <a:buNone/>
              <a:defRPr b="1" sz="1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 type="body"/>
          </p:nvPr>
        </p:nvSpPr>
        <p:spPr>
          <a:xfrm>
            <a:off x="457200" y="3477771"/>
            <a:ext cx="8229600" cy="256031"/>
          </a:xfrm>
          <a:prstGeom prst="rect">
            <a:avLst/>
          </a:prstGeom>
          <a:solidFill>
            <a:schemeClr val="lt2"/>
          </a:solidFill>
          <a:ln>
            <a:noFill/>
          </a:ln>
        </p:spPr>
        <p:txBody>
          <a:bodyPr anchorCtr="0" anchor="ctr" bIns="45700" lIns="91425" spcFirstLastPara="1" rIns="91425" wrap="square" tIns="45700">
            <a:normAutofit/>
          </a:bodyPr>
          <a:lstStyle>
            <a:lvl1pPr indent="-228600" lvl="0" marL="457200" algn="ctr">
              <a:lnSpc>
                <a:spcPct val="100000"/>
              </a:lnSpc>
              <a:spcBef>
                <a:spcPts val="240"/>
              </a:spcBef>
              <a:spcAft>
                <a:spcPts val="0"/>
              </a:spcAft>
              <a:buSzPts val="816"/>
              <a:buNone/>
              <a:defRPr sz="1200"/>
            </a:lvl1pPr>
            <a:lvl2pPr indent="-228600" lvl="1" marL="914400" algn="l">
              <a:lnSpc>
                <a:spcPct val="100000"/>
              </a:lnSpc>
              <a:spcBef>
                <a:spcPts val="390"/>
              </a:spcBef>
              <a:spcAft>
                <a:spcPts val="0"/>
              </a:spcAft>
              <a:buSzPts val="1326"/>
              <a:buNone/>
              <a:defRPr/>
            </a:lvl2pPr>
            <a:lvl3pPr indent="-228600" lvl="2" marL="1371600" algn="ctr">
              <a:lnSpc>
                <a:spcPct val="100000"/>
              </a:lnSpc>
              <a:spcBef>
                <a:spcPts val="240"/>
              </a:spcBef>
              <a:spcAft>
                <a:spcPts val="0"/>
              </a:spcAft>
              <a:buSzPts val="816"/>
              <a:buNone/>
              <a:defRPr sz="1200"/>
            </a:lvl3pPr>
            <a:lvl4pPr indent="-306324" lvl="3" marL="1828800" algn="l">
              <a:lnSpc>
                <a:spcPct val="100000"/>
              </a:lnSpc>
              <a:spcBef>
                <a:spcPts val="360"/>
              </a:spcBef>
              <a:spcAft>
                <a:spcPts val="0"/>
              </a:spcAft>
              <a:buSzPts val="1224"/>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UMD_primary_mark_vertical.png" id="19" name="Google Shape;19;p9"/>
          <p:cNvPicPr preferRelativeResize="0"/>
          <p:nvPr/>
        </p:nvPicPr>
        <p:blipFill rotWithShape="1">
          <a:blip r:embed="rId3">
            <a:alphaModFix/>
          </a:blip>
          <a:srcRect b="0" l="0" r="0" t="0"/>
          <a:stretch/>
        </p:blipFill>
        <p:spPr>
          <a:xfrm>
            <a:off x="3124200" y="5440172"/>
            <a:ext cx="2895600" cy="13416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mt="35000"/>
          </a:blip>
          <a:stretch>
            <a:fillRect/>
          </a:stretch>
        </a:blipFill>
      </p:bgPr>
    </p:bg>
    <p:spTree>
      <p:nvGrpSpPr>
        <p:cNvPr id="59" name="Shape 59"/>
        <p:cNvGrpSpPr/>
        <p:nvPr/>
      </p:nvGrpSpPr>
      <p:grpSpPr>
        <a:xfrm>
          <a:off x="0" y="0"/>
          <a:ext cx="0" cy="0"/>
          <a:chOff x="0" y="0"/>
          <a:chExt cx="0" cy="0"/>
        </a:xfrm>
      </p:grpSpPr>
      <p:sp>
        <p:nvSpPr>
          <p:cNvPr id="60" name="Google Shape;60;p18"/>
          <p:cNvSpPr txBox="1"/>
          <p:nvPr>
            <p:ph type="title"/>
          </p:nvPr>
        </p:nvSpPr>
        <p:spPr>
          <a:xfrm>
            <a:off x="457201"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500"/>
              <a:buFont typeface="Arial"/>
              <a:buNone/>
              <a:defRPr b="1"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8"/>
          <p:cNvSpPr txBox="1"/>
          <p:nvPr>
            <p:ph idx="1" type="body"/>
          </p:nvPr>
        </p:nvSpPr>
        <p:spPr>
          <a:xfrm>
            <a:off x="3575050" y="273052"/>
            <a:ext cx="5111750" cy="585311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SzPts val="1632"/>
              <a:buNone/>
              <a:defRPr sz="2400"/>
            </a:lvl1pPr>
            <a:lvl2pPr indent="-319278" lvl="1" marL="914400" algn="l">
              <a:lnSpc>
                <a:spcPct val="100000"/>
              </a:lnSpc>
              <a:spcBef>
                <a:spcPts val="420"/>
              </a:spcBef>
              <a:spcAft>
                <a:spcPts val="0"/>
              </a:spcAft>
              <a:buSzPts val="1428"/>
              <a:buChar char="•"/>
              <a:defRPr sz="2100"/>
            </a:lvl2pPr>
            <a:lvl3pPr indent="-306324" lvl="2" marL="1371600" algn="l">
              <a:lnSpc>
                <a:spcPct val="100000"/>
              </a:lnSpc>
              <a:spcBef>
                <a:spcPts val="360"/>
              </a:spcBef>
              <a:spcAft>
                <a:spcPts val="0"/>
              </a:spcAft>
              <a:buSzPts val="1224"/>
              <a:buChar char="•"/>
              <a:defRPr sz="1800"/>
            </a:lvl3pPr>
            <a:lvl4pPr indent="-293369" lvl="3" marL="1828800" algn="l">
              <a:lnSpc>
                <a:spcPct val="100000"/>
              </a:lnSpc>
              <a:spcBef>
                <a:spcPts val="300"/>
              </a:spcBef>
              <a:spcAft>
                <a:spcPts val="0"/>
              </a:spcAft>
              <a:buSzPts val="1020"/>
              <a:buChar char="•"/>
              <a:defRPr sz="1500"/>
            </a:lvl4pPr>
            <a:lvl5pPr indent="-293370" lvl="4" marL="2286000" algn="l">
              <a:lnSpc>
                <a:spcPct val="100000"/>
              </a:lnSpc>
              <a:spcBef>
                <a:spcPts val="300"/>
              </a:spcBef>
              <a:spcAft>
                <a:spcPts val="0"/>
              </a:spcAft>
              <a:buSzPts val="102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62" name="Google Shape;62;p18"/>
          <p:cNvSpPr txBox="1"/>
          <p:nvPr>
            <p:ph idx="2" type="body"/>
          </p:nvPr>
        </p:nvSpPr>
        <p:spPr>
          <a:xfrm>
            <a:off x="457201" y="1435102"/>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10"/>
              </a:spcBef>
              <a:spcAft>
                <a:spcPts val="0"/>
              </a:spcAft>
              <a:buSzPts val="714"/>
              <a:buNone/>
              <a:defRPr sz="1050"/>
            </a:lvl1pPr>
            <a:lvl2pPr indent="-228600" lvl="1" marL="914400" algn="l">
              <a:lnSpc>
                <a:spcPct val="100000"/>
              </a:lnSpc>
              <a:spcBef>
                <a:spcPts val="180"/>
              </a:spcBef>
              <a:spcAft>
                <a:spcPts val="0"/>
              </a:spcAft>
              <a:buSzPts val="612"/>
              <a:buNone/>
              <a:defRPr sz="900"/>
            </a:lvl2pPr>
            <a:lvl3pPr indent="-228600" lvl="2" marL="1371600" algn="l">
              <a:lnSpc>
                <a:spcPct val="100000"/>
              </a:lnSpc>
              <a:spcBef>
                <a:spcPts val="150"/>
              </a:spcBef>
              <a:spcAft>
                <a:spcPts val="0"/>
              </a:spcAft>
              <a:buSzPts val="510"/>
              <a:buNone/>
              <a:defRPr sz="750"/>
            </a:lvl3pPr>
            <a:lvl4pPr indent="-228600" lvl="3" marL="1828800" algn="l">
              <a:lnSpc>
                <a:spcPct val="100000"/>
              </a:lnSpc>
              <a:spcBef>
                <a:spcPts val="135"/>
              </a:spcBef>
              <a:spcAft>
                <a:spcPts val="0"/>
              </a:spcAft>
              <a:buSzPts val="459"/>
              <a:buNone/>
              <a:defRPr sz="675"/>
            </a:lvl4pPr>
            <a:lvl5pPr indent="-228600" lvl="4" marL="2286000" algn="l">
              <a:lnSpc>
                <a:spcPct val="100000"/>
              </a:lnSpc>
              <a:spcBef>
                <a:spcPts val="135"/>
              </a:spcBef>
              <a:spcAft>
                <a:spcPts val="0"/>
              </a:spcAft>
              <a:buSzPts val="459"/>
              <a:buNone/>
              <a:defRPr sz="675"/>
            </a:lvl5pPr>
            <a:lvl6pPr indent="-228600" lvl="5" marL="2743200" algn="l">
              <a:lnSpc>
                <a:spcPct val="100000"/>
              </a:lnSpc>
              <a:spcBef>
                <a:spcPts val="135"/>
              </a:spcBef>
              <a:spcAft>
                <a:spcPts val="0"/>
              </a:spcAft>
              <a:buClr>
                <a:schemeClr val="dk1"/>
              </a:buClr>
              <a:buSzPts val="675"/>
              <a:buNone/>
              <a:defRPr sz="675"/>
            </a:lvl6pPr>
            <a:lvl7pPr indent="-228600" lvl="6" marL="3200400" algn="l">
              <a:lnSpc>
                <a:spcPct val="100000"/>
              </a:lnSpc>
              <a:spcBef>
                <a:spcPts val="135"/>
              </a:spcBef>
              <a:spcAft>
                <a:spcPts val="0"/>
              </a:spcAft>
              <a:buClr>
                <a:schemeClr val="dk1"/>
              </a:buClr>
              <a:buSzPts val="675"/>
              <a:buNone/>
              <a:defRPr sz="675"/>
            </a:lvl7pPr>
            <a:lvl8pPr indent="-228600" lvl="7" marL="3657600" algn="l">
              <a:lnSpc>
                <a:spcPct val="100000"/>
              </a:lnSpc>
              <a:spcBef>
                <a:spcPts val="135"/>
              </a:spcBef>
              <a:spcAft>
                <a:spcPts val="0"/>
              </a:spcAft>
              <a:buClr>
                <a:schemeClr val="dk1"/>
              </a:buClr>
              <a:buSzPts val="675"/>
              <a:buNone/>
              <a:defRPr sz="675"/>
            </a:lvl8pPr>
            <a:lvl9pPr indent="-228600" lvl="8" marL="4114800" algn="l">
              <a:lnSpc>
                <a:spcPct val="100000"/>
              </a:lnSpc>
              <a:spcBef>
                <a:spcPts val="135"/>
              </a:spcBef>
              <a:spcAft>
                <a:spcPts val="0"/>
              </a:spcAft>
              <a:buClr>
                <a:schemeClr val="dk1"/>
              </a:buClr>
              <a:buSzPts val="675"/>
              <a:buNone/>
              <a:defRPr sz="675"/>
            </a:lvl9pPr>
          </a:lstStyle>
          <a:p/>
        </p:txBody>
      </p:sp>
      <p:sp>
        <p:nvSpPr>
          <p:cNvPr id="63" name="Google Shape;63;p18"/>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18"/>
          <p:cNvCxnSpPr/>
          <p:nvPr/>
        </p:nvCxnSpPr>
        <p:spPr>
          <a:xfrm>
            <a:off x="457200" y="62484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65" name="Google Shape;65;p18"/>
          <p:cNvPicPr preferRelativeResize="0"/>
          <p:nvPr/>
        </p:nvPicPr>
        <p:blipFill rotWithShape="1">
          <a:blip r:embed="rId3">
            <a:alphaModFix/>
          </a:blip>
          <a:srcRect b="0" l="0" r="0" t="0"/>
          <a:stretch/>
        </p:blipFill>
        <p:spPr>
          <a:xfrm>
            <a:off x="381000" y="6274872"/>
            <a:ext cx="2057400" cy="576072"/>
          </a:xfrm>
          <a:prstGeom prst="rect">
            <a:avLst/>
          </a:prstGeom>
          <a:noFill/>
          <a:ln>
            <a:noFill/>
          </a:ln>
        </p:spPr>
      </p:pic>
      <p:pic>
        <p:nvPicPr>
          <p:cNvPr descr="FearlessIdeas-01.png" id="66" name="Google Shape;66;p18"/>
          <p:cNvPicPr preferRelativeResize="0"/>
          <p:nvPr/>
        </p:nvPicPr>
        <p:blipFill rotWithShape="1">
          <a:blip r:embed="rId4">
            <a:alphaModFix/>
          </a:blip>
          <a:srcRect b="0" l="0" r="0" t="0"/>
          <a:stretch/>
        </p:blipFill>
        <p:spPr>
          <a:xfrm>
            <a:off x="3352800" y="6400802"/>
            <a:ext cx="2514600" cy="36076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solidFill>
          <a:schemeClr val="lt2"/>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500"/>
              <a:buFont typeface="Arial"/>
              <a:buNone/>
              <a:defRPr b="1"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480"/>
              </a:spcBef>
              <a:spcAft>
                <a:spcPts val="0"/>
              </a:spcAft>
              <a:buClr>
                <a:schemeClr val="accent1"/>
              </a:buClr>
              <a:buSzPts val="1632"/>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420"/>
              </a:spcBef>
              <a:spcAft>
                <a:spcPts val="0"/>
              </a:spcAft>
              <a:buClr>
                <a:schemeClr val="accent1"/>
              </a:buClr>
              <a:buSzPts val="1428"/>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360"/>
              </a:spcBef>
              <a:spcAft>
                <a:spcPts val="0"/>
              </a:spcAft>
              <a:buClr>
                <a:schemeClr val="accent1"/>
              </a:buClr>
              <a:buSzPts val="1224"/>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300"/>
              </a:spcBef>
              <a:spcAft>
                <a:spcPts val="0"/>
              </a:spcAft>
              <a:buClr>
                <a:schemeClr val="accent1"/>
              </a:buClr>
              <a:buSzPts val="102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300"/>
              </a:spcBef>
              <a:spcAft>
                <a:spcPts val="0"/>
              </a:spcAft>
              <a:buClr>
                <a:schemeClr val="accent1"/>
              </a:buClr>
              <a:buSzPts val="1020"/>
              <a:buFont typeface="Arial"/>
              <a:buNone/>
              <a:defRPr b="0" i="0" sz="1500" u="none" cap="none" strike="noStrike">
                <a:solidFill>
                  <a:schemeClr val="dk1"/>
                </a:solidFill>
                <a:latin typeface="Arial"/>
                <a:ea typeface="Arial"/>
                <a:cs typeface="Arial"/>
                <a:sym typeface="Arial"/>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70" name="Google Shape;70;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10"/>
              </a:spcBef>
              <a:spcAft>
                <a:spcPts val="0"/>
              </a:spcAft>
              <a:buSzPts val="714"/>
              <a:buNone/>
              <a:defRPr sz="1050"/>
            </a:lvl1pPr>
            <a:lvl2pPr indent="-228600" lvl="1" marL="914400" algn="l">
              <a:lnSpc>
                <a:spcPct val="100000"/>
              </a:lnSpc>
              <a:spcBef>
                <a:spcPts val="180"/>
              </a:spcBef>
              <a:spcAft>
                <a:spcPts val="0"/>
              </a:spcAft>
              <a:buSzPts val="612"/>
              <a:buNone/>
              <a:defRPr sz="900"/>
            </a:lvl2pPr>
            <a:lvl3pPr indent="-228600" lvl="2" marL="1371600" algn="l">
              <a:lnSpc>
                <a:spcPct val="100000"/>
              </a:lnSpc>
              <a:spcBef>
                <a:spcPts val="150"/>
              </a:spcBef>
              <a:spcAft>
                <a:spcPts val="0"/>
              </a:spcAft>
              <a:buSzPts val="510"/>
              <a:buNone/>
              <a:defRPr sz="750"/>
            </a:lvl3pPr>
            <a:lvl4pPr indent="-228600" lvl="3" marL="1828800" algn="l">
              <a:lnSpc>
                <a:spcPct val="100000"/>
              </a:lnSpc>
              <a:spcBef>
                <a:spcPts val="135"/>
              </a:spcBef>
              <a:spcAft>
                <a:spcPts val="0"/>
              </a:spcAft>
              <a:buSzPts val="459"/>
              <a:buNone/>
              <a:defRPr sz="675"/>
            </a:lvl4pPr>
            <a:lvl5pPr indent="-228600" lvl="4" marL="2286000" algn="l">
              <a:lnSpc>
                <a:spcPct val="100000"/>
              </a:lnSpc>
              <a:spcBef>
                <a:spcPts val="135"/>
              </a:spcBef>
              <a:spcAft>
                <a:spcPts val="0"/>
              </a:spcAft>
              <a:buSzPts val="459"/>
              <a:buNone/>
              <a:defRPr sz="675"/>
            </a:lvl5pPr>
            <a:lvl6pPr indent="-228600" lvl="5" marL="2743200" algn="l">
              <a:lnSpc>
                <a:spcPct val="100000"/>
              </a:lnSpc>
              <a:spcBef>
                <a:spcPts val="135"/>
              </a:spcBef>
              <a:spcAft>
                <a:spcPts val="0"/>
              </a:spcAft>
              <a:buClr>
                <a:schemeClr val="dk1"/>
              </a:buClr>
              <a:buSzPts val="675"/>
              <a:buNone/>
              <a:defRPr sz="675"/>
            </a:lvl6pPr>
            <a:lvl7pPr indent="-228600" lvl="6" marL="3200400" algn="l">
              <a:lnSpc>
                <a:spcPct val="100000"/>
              </a:lnSpc>
              <a:spcBef>
                <a:spcPts val="135"/>
              </a:spcBef>
              <a:spcAft>
                <a:spcPts val="0"/>
              </a:spcAft>
              <a:buClr>
                <a:schemeClr val="dk1"/>
              </a:buClr>
              <a:buSzPts val="675"/>
              <a:buNone/>
              <a:defRPr sz="675"/>
            </a:lvl7pPr>
            <a:lvl8pPr indent="-228600" lvl="7" marL="3657600" algn="l">
              <a:lnSpc>
                <a:spcPct val="100000"/>
              </a:lnSpc>
              <a:spcBef>
                <a:spcPts val="135"/>
              </a:spcBef>
              <a:spcAft>
                <a:spcPts val="0"/>
              </a:spcAft>
              <a:buClr>
                <a:schemeClr val="dk1"/>
              </a:buClr>
              <a:buSzPts val="675"/>
              <a:buNone/>
              <a:defRPr sz="675"/>
            </a:lvl8pPr>
            <a:lvl9pPr indent="-228600" lvl="8" marL="4114800" algn="l">
              <a:lnSpc>
                <a:spcPct val="100000"/>
              </a:lnSpc>
              <a:spcBef>
                <a:spcPts val="135"/>
              </a:spcBef>
              <a:spcAft>
                <a:spcPts val="0"/>
              </a:spcAft>
              <a:buClr>
                <a:schemeClr val="dk1"/>
              </a:buClr>
              <a:buSzPts val="675"/>
              <a:buNone/>
              <a:defRPr sz="675"/>
            </a:lvl9pPr>
          </a:lstStyle>
          <a:p/>
        </p:txBody>
      </p:sp>
      <p:sp>
        <p:nvSpPr>
          <p:cNvPr id="71" name="Google Shape;71;p19"/>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72" name="Shape 72"/>
        <p:cNvGrpSpPr/>
        <p:nvPr/>
      </p:nvGrpSpPr>
      <p:grpSpPr>
        <a:xfrm>
          <a:off x="0" y="0"/>
          <a:ext cx="0" cy="0"/>
          <a:chOff x="0" y="0"/>
          <a:chExt cx="0" cy="0"/>
        </a:xfrm>
      </p:grpSpPr>
      <p:sp>
        <p:nvSpPr>
          <p:cNvPr id="73" name="Google Shape;7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224"/>
              <a:buNone/>
              <a:defRPr/>
            </a:lvl1pPr>
            <a:lvl2pPr indent="-306324" lvl="1" marL="914400" algn="l">
              <a:lnSpc>
                <a:spcPct val="100000"/>
              </a:lnSpc>
              <a:spcBef>
                <a:spcPts val="360"/>
              </a:spcBef>
              <a:spcAft>
                <a:spcPts val="0"/>
              </a:spcAft>
              <a:buSzPts val="1224"/>
              <a:buChar char="•"/>
              <a:defRPr/>
            </a:lvl2pPr>
            <a:lvl3pPr indent="-306324" lvl="2" marL="1371600" algn="l">
              <a:lnSpc>
                <a:spcPct val="100000"/>
              </a:lnSpc>
              <a:spcBef>
                <a:spcPts val="360"/>
              </a:spcBef>
              <a:spcAft>
                <a:spcPts val="0"/>
              </a:spcAft>
              <a:buSzPts val="1224"/>
              <a:buChar char="•"/>
              <a:defRPr/>
            </a:lvl3pPr>
            <a:lvl4pPr indent="-306324" lvl="3" marL="1828800" algn="l">
              <a:lnSpc>
                <a:spcPct val="100000"/>
              </a:lnSpc>
              <a:spcBef>
                <a:spcPts val="360"/>
              </a:spcBef>
              <a:spcAft>
                <a:spcPts val="0"/>
              </a:spcAft>
              <a:buSzPts val="1224"/>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0"/>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0"/>
          <p:cNvSpPr txBox="1"/>
          <p:nvPr>
            <p:ph idx="12" type="sldNum"/>
          </p:nvPr>
        </p:nvSpPr>
        <p:spPr>
          <a:xfrm>
            <a:off x="7010400" y="794"/>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type="obj">
  <p:cSld name="OBJECT">
    <p:bg>
      <p:bgPr>
        <a:solidFill>
          <a:schemeClr val="lt2"/>
        </a:solidFill>
      </p:bgPr>
    </p:bg>
    <p:spTree>
      <p:nvGrpSpPr>
        <p:cNvPr id="20" name="Shape 20"/>
        <p:cNvGrpSpPr/>
        <p:nvPr/>
      </p:nvGrpSpPr>
      <p:grpSpPr>
        <a:xfrm>
          <a:off x="0" y="0"/>
          <a:ext cx="0" cy="0"/>
          <a:chOff x="0" y="0"/>
          <a:chExt cx="0" cy="0"/>
        </a:xfrm>
      </p:grpSpPr>
      <p:sp>
        <p:nvSpPr>
          <p:cNvPr id="21" name="Google Shape;21;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10"/>
              </a:spcBef>
              <a:spcAft>
                <a:spcPts val="0"/>
              </a:spcAft>
              <a:buSzPts val="1734"/>
              <a:buNone/>
              <a:defRPr/>
            </a:lvl1pPr>
            <a:lvl2pPr indent="-228600" lvl="1" marL="914400" algn="l">
              <a:lnSpc>
                <a:spcPct val="100000"/>
              </a:lnSpc>
              <a:spcBef>
                <a:spcPts val="390"/>
              </a:spcBef>
              <a:spcAft>
                <a:spcPts val="0"/>
              </a:spcAft>
              <a:buSzPts val="1326"/>
              <a:buNone/>
              <a:defRPr/>
            </a:lvl2pPr>
            <a:lvl3pPr indent="-228600" lvl="2" marL="1371600" algn="l">
              <a:lnSpc>
                <a:spcPct val="100000"/>
              </a:lnSpc>
              <a:spcBef>
                <a:spcPts val="315"/>
              </a:spcBef>
              <a:spcAft>
                <a:spcPts val="0"/>
              </a:spcAft>
              <a:buSzPts val="1071"/>
              <a:buNone/>
              <a:defRPr/>
            </a:lvl3pPr>
            <a:lvl4pPr indent="-228600" lvl="3" marL="1828800" algn="l">
              <a:lnSpc>
                <a:spcPct val="100000"/>
              </a:lnSpc>
              <a:spcBef>
                <a:spcPts val="240"/>
              </a:spcBef>
              <a:spcAft>
                <a:spcPts val="0"/>
              </a:spcAft>
              <a:buSzPts val="816"/>
              <a:buNone/>
              <a:defRPr/>
            </a:lvl4pPr>
            <a:lvl5pPr indent="-228600" lvl="4" marL="2286000" algn="l">
              <a:lnSpc>
                <a:spcPct val="100000"/>
              </a:lnSpc>
              <a:spcBef>
                <a:spcPts val="195"/>
              </a:spcBef>
              <a:spcAft>
                <a:spcPts val="0"/>
              </a:spcAft>
              <a:buSzPts val="663"/>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3" name="Google Shape;23;p10"/>
          <p:cNvCxnSpPr/>
          <p:nvPr/>
        </p:nvCxnSpPr>
        <p:spPr>
          <a:xfrm>
            <a:off x="457200" y="1447800"/>
            <a:ext cx="8229600" cy="0"/>
          </a:xfrm>
          <a:prstGeom prst="straightConnector1">
            <a:avLst/>
          </a:prstGeom>
          <a:noFill/>
          <a:ln cap="flat" cmpd="sng" w="25400">
            <a:solidFill>
              <a:srgbClr val="C7CCCC"/>
            </a:solidFill>
            <a:prstDash val="solid"/>
            <a:round/>
            <a:headEnd len="sm" w="sm" type="none"/>
            <a:tailEnd len="sm" w="sm" type="none"/>
          </a:ln>
        </p:spPr>
      </p:cxnSp>
      <p:sp>
        <p:nvSpPr>
          <p:cNvPr id="24" name="Google Shape;24;p10"/>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lt2"/>
        </a:solidFill>
      </p:bgPr>
    </p:bg>
    <p:spTree>
      <p:nvGrpSpPr>
        <p:cNvPr id="25" name="Shape 25"/>
        <p:cNvGrpSpPr/>
        <p:nvPr/>
      </p:nvGrpSpPr>
      <p:grpSpPr>
        <a:xfrm>
          <a:off x="0" y="0"/>
          <a:ext cx="0" cy="0"/>
          <a:chOff x="0" y="0"/>
          <a:chExt cx="0" cy="0"/>
        </a:xfrm>
      </p:grpSpPr>
      <p:sp>
        <p:nvSpPr>
          <p:cNvPr id="26" name="Google Shape;2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7" name="Google Shape;27;p16"/>
          <p:cNvCxnSpPr/>
          <p:nvPr/>
        </p:nvCxnSpPr>
        <p:spPr>
          <a:xfrm>
            <a:off x="457200" y="1447800"/>
            <a:ext cx="8229600" cy="0"/>
          </a:xfrm>
          <a:prstGeom prst="straightConnector1">
            <a:avLst/>
          </a:prstGeom>
          <a:noFill/>
          <a:ln cap="flat" cmpd="sng" w="25400">
            <a:solidFill>
              <a:srgbClr val="C7CCCC"/>
            </a:solidFill>
            <a:prstDash val="solid"/>
            <a:round/>
            <a:headEnd len="sm" w="sm" type="none"/>
            <a:tailEnd len="sm" w="sm" type="none"/>
          </a:ln>
        </p:spPr>
      </p:cxnSp>
      <p:sp>
        <p:nvSpPr>
          <p:cNvPr id="28" name="Google Shape;28;p16"/>
          <p:cNvSpPr txBox="1"/>
          <p:nvPr>
            <p:ph idx="12" type="sldNum"/>
          </p:nvPr>
        </p:nvSpPr>
        <p:spPr>
          <a:xfrm>
            <a:off x="7010400" y="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p:cSld name="Contact">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descr="UMD_primary_mark_vertical_white_black_type.png" id="30" name="Google Shape;30;p11"/>
          <p:cNvPicPr preferRelativeResize="0"/>
          <p:nvPr/>
        </p:nvPicPr>
        <p:blipFill rotWithShape="1">
          <a:blip r:embed="rId3">
            <a:alphaModFix/>
          </a:blip>
          <a:srcRect b="0" l="0" r="0" t="0"/>
          <a:stretch/>
        </p:blipFill>
        <p:spPr>
          <a:xfrm>
            <a:off x="3009900" y="2971802"/>
            <a:ext cx="3124200" cy="1450915"/>
          </a:xfrm>
          <a:prstGeom prst="rect">
            <a:avLst/>
          </a:prstGeom>
          <a:noFill/>
          <a:ln>
            <a:noFill/>
          </a:ln>
        </p:spPr>
      </p:pic>
      <p:sp>
        <p:nvSpPr>
          <p:cNvPr id="31" name="Google Shape;31;p11"/>
          <p:cNvSpPr txBox="1"/>
          <p:nvPr>
            <p:ph idx="1" type="body"/>
          </p:nvPr>
        </p:nvSpPr>
        <p:spPr>
          <a:xfrm>
            <a:off x="0" y="5257800"/>
            <a:ext cx="9144000" cy="16002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95"/>
              </a:spcBef>
              <a:spcAft>
                <a:spcPts val="0"/>
              </a:spcAft>
              <a:buSzPts val="663"/>
              <a:buNone/>
              <a:defRPr b="1" sz="975">
                <a:solidFill>
                  <a:schemeClr val="lt2"/>
                </a:solidFill>
              </a:defRPr>
            </a:lvl1pPr>
            <a:lvl2pPr indent="-306324" lvl="1" marL="914400" algn="l">
              <a:lnSpc>
                <a:spcPct val="100000"/>
              </a:lnSpc>
              <a:spcBef>
                <a:spcPts val="360"/>
              </a:spcBef>
              <a:spcAft>
                <a:spcPts val="0"/>
              </a:spcAft>
              <a:buSzPts val="1224"/>
              <a:buChar char="•"/>
              <a:defRPr/>
            </a:lvl2pPr>
            <a:lvl3pPr indent="-306324" lvl="2" marL="1371600" algn="l">
              <a:lnSpc>
                <a:spcPct val="100000"/>
              </a:lnSpc>
              <a:spcBef>
                <a:spcPts val="360"/>
              </a:spcBef>
              <a:spcAft>
                <a:spcPts val="0"/>
              </a:spcAft>
              <a:buSzPts val="1224"/>
              <a:buChar char="•"/>
              <a:defRPr/>
            </a:lvl3pPr>
            <a:lvl4pPr indent="-306324" lvl="3" marL="1828800" algn="l">
              <a:lnSpc>
                <a:spcPct val="100000"/>
              </a:lnSpc>
              <a:spcBef>
                <a:spcPts val="360"/>
              </a:spcBef>
              <a:spcAft>
                <a:spcPts val="0"/>
              </a:spcAft>
              <a:buSzPts val="1224"/>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Bulleted Content">
  <p:cSld name="Title with Bulleted Content">
    <p:bg>
      <p:bgPr>
        <a:solidFill>
          <a:schemeClr val="lt2"/>
        </a:solidFill>
      </p:bgPr>
    </p:bg>
    <p:spTree>
      <p:nvGrpSpPr>
        <p:cNvPr id="32" name="Shape 32"/>
        <p:cNvGrpSpPr/>
        <p:nvPr/>
      </p:nvGrpSpPr>
      <p:grpSpPr>
        <a:xfrm>
          <a:off x="0" y="0"/>
          <a:ext cx="0" cy="0"/>
          <a:chOff x="0" y="0"/>
          <a:chExt cx="0" cy="0"/>
        </a:xfrm>
      </p:grpSpPr>
      <p:sp>
        <p:nvSpPr>
          <p:cNvPr id="33" name="Google Shape;33;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10"/>
              </a:spcBef>
              <a:spcAft>
                <a:spcPts val="0"/>
              </a:spcAft>
              <a:buSzPts val="1734"/>
              <a:buNone/>
              <a:defRPr/>
            </a:lvl1pPr>
            <a:lvl2pPr indent="-306324" lvl="1" marL="914400" algn="l">
              <a:lnSpc>
                <a:spcPct val="100000"/>
              </a:lnSpc>
              <a:spcBef>
                <a:spcPts val="360"/>
              </a:spcBef>
              <a:spcAft>
                <a:spcPts val="0"/>
              </a:spcAft>
              <a:buSzPts val="1224"/>
              <a:buChar char="•"/>
              <a:defRPr/>
            </a:lvl2pPr>
            <a:lvl3pPr indent="-306324" lvl="2" marL="1371600" algn="l">
              <a:lnSpc>
                <a:spcPct val="100000"/>
              </a:lnSpc>
              <a:spcBef>
                <a:spcPts val="360"/>
              </a:spcBef>
              <a:spcAft>
                <a:spcPts val="0"/>
              </a:spcAft>
              <a:buSzPts val="1224"/>
              <a:buChar char="•"/>
              <a:defRPr/>
            </a:lvl3pPr>
            <a:lvl4pPr indent="-306324" lvl="3" marL="1828800" algn="l">
              <a:lnSpc>
                <a:spcPct val="100000"/>
              </a:lnSpc>
              <a:spcBef>
                <a:spcPts val="360"/>
              </a:spcBef>
              <a:spcAft>
                <a:spcPts val="0"/>
              </a:spcAft>
              <a:buSzPts val="1224"/>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5" name="Google Shape;35;p12"/>
          <p:cNvCxnSpPr/>
          <p:nvPr/>
        </p:nvCxnSpPr>
        <p:spPr>
          <a:xfrm>
            <a:off x="457200" y="1447800"/>
            <a:ext cx="8229600" cy="0"/>
          </a:xfrm>
          <a:prstGeom prst="straightConnector1">
            <a:avLst/>
          </a:prstGeom>
          <a:noFill/>
          <a:ln cap="flat" cmpd="sng" w="25400">
            <a:solidFill>
              <a:srgbClr val="C7CCCC"/>
            </a:solidFill>
            <a:prstDash val="solid"/>
            <a:round/>
            <a:headEnd len="sm" w="sm" type="none"/>
            <a:tailEnd len="sm" w="sm" type="none"/>
          </a:ln>
        </p:spPr>
      </p:cxnSp>
      <p:sp>
        <p:nvSpPr>
          <p:cNvPr id="36" name="Google Shape;36;p12"/>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umbered Content">
  <p:cSld name="Title with Numbered Content">
    <p:bg>
      <p:bgPr>
        <a:solidFill>
          <a:schemeClr val="lt2"/>
        </a:solidFill>
      </p:bgPr>
    </p:bg>
    <p:spTree>
      <p:nvGrpSpPr>
        <p:cNvPr id="37" name="Shape 37"/>
        <p:cNvGrpSpPr/>
        <p:nvPr/>
      </p:nvGrpSpPr>
      <p:grpSpPr>
        <a:xfrm>
          <a:off x="0" y="0"/>
          <a:ext cx="0" cy="0"/>
          <a:chOff x="0" y="0"/>
          <a:chExt cx="0" cy="0"/>
        </a:xfrm>
      </p:grpSpPr>
      <p:sp>
        <p:nvSpPr>
          <p:cNvPr id="38" name="Google Shape;3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10"/>
              </a:spcBef>
              <a:spcAft>
                <a:spcPts val="0"/>
              </a:spcAft>
              <a:buSzPts val="1734"/>
              <a:buFont typeface="Arial"/>
              <a:buNone/>
              <a:defRPr/>
            </a:lvl1pPr>
            <a:lvl2pPr indent="-312801" lvl="1" marL="914400" algn="l">
              <a:lnSpc>
                <a:spcPct val="100000"/>
              </a:lnSpc>
              <a:spcBef>
                <a:spcPts val="390"/>
              </a:spcBef>
              <a:spcAft>
                <a:spcPts val="0"/>
              </a:spcAft>
              <a:buSzPts val="1326"/>
              <a:buFont typeface="Arial"/>
              <a:buAutoNum type="arabicPeriod"/>
              <a:defRPr/>
            </a:lvl2pPr>
            <a:lvl3pPr indent="-296608" lvl="2" marL="1371600" algn="l">
              <a:lnSpc>
                <a:spcPct val="100000"/>
              </a:lnSpc>
              <a:spcBef>
                <a:spcPts val="315"/>
              </a:spcBef>
              <a:spcAft>
                <a:spcPts val="0"/>
              </a:spcAft>
              <a:buSzPts val="1071"/>
              <a:buFont typeface="Arial"/>
              <a:buAutoNum type="arabicPeriod"/>
              <a:defRPr/>
            </a:lvl3pPr>
            <a:lvl4pPr indent="-280416" lvl="3" marL="1828800" algn="l">
              <a:lnSpc>
                <a:spcPct val="100000"/>
              </a:lnSpc>
              <a:spcBef>
                <a:spcPts val="240"/>
              </a:spcBef>
              <a:spcAft>
                <a:spcPts val="0"/>
              </a:spcAft>
              <a:buSzPts val="816"/>
              <a:buFont typeface="Arial"/>
              <a:buAutoNum type="arabicPeriod"/>
              <a:defRPr/>
            </a:lvl4pPr>
            <a:lvl5pPr indent="-270700" lvl="4" marL="2286000" algn="l">
              <a:lnSpc>
                <a:spcPct val="100000"/>
              </a:lnSpc>
              <a:spcBef>
                <a:spcPts val="195"/>
              </a:spcBef>
              <a:spcAft>
                <a:spcPts val="0"/>
              </a:spcAft>
              <a:buSzPts val="663"/>
              <a:buFont typeface="Arial"/>
              <a:buAutoNum type="arabicPeriod"/>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 name="Google Shape;40;p13"/>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13"/>
          <p:cNvCxnSpPr/>
          <p:nvPr/>
        </p:nvCxnSpPr>
        <p:spPr>
          <a:xfrm>
            <a:off x="457200" y="1447800"/>
            <a:ext cx="8229600" cy="0"/>
          </a:xfrm>
          <a:prstGeom prst="straightConnector1">
            <a:avLst/>
          </a:prstGeom>
          <a:noFill/>
          <a:ln cap="flat" cmpd="sng" w="25400">
            <a:solidFill>
              <a:srgbClr val="C7CCCC"/>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solidFill>
          <a:schemeClr val="lt2"/>
        </a:solidFill>
      </p:bgPr>
    </p:bg>
    <p:spTree>
      <p:nvGrpSpPr>
        <p:cNvPr id="42" name="Shape 42"/>
        <p:cNvGrpSpPr/>
        <p:nvPr/>
      </p:nvGrpSpPr>
      <p:grpSpPr>
        <a:xfrm>
          <a:off x="0" y="0"/>
          <a:ext cx="0" cy="0"/>
          <a:chOff x="0" y="0"/>
          <a:chExt cx="0" cy="0"/>
        </a:xfrm>
      </p:grpSpPr>
      <p:sp>
        <p:nvSpPr>
          <p:cNvPr id="43" name="Google Shape;4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20"/>
              </a:spcBef>
              <a:spcAft>
                <a:spcPts val="0"/>
              </a:spcAft>
              <a:buSzPts val="1428"/>
              <a:buNone/>
              <a:defRPr sz="2100"/>
            </a:lvl1pPr>
            <a:lvl2pPr indent="-228600" lvl="1" marL="914400" algn="l">
              <a:lnSpc>
                <a:spcPct val="100000"/>
              </a:lnSpc>
              <a:spcBef>
                <a:spcPts val="360"/>
              </a:spcBef>
              <a:spcAft>
                <a:spcPts val="0"/>
              </a:spcAft>
              <a:buSzPts val="1224"/>
              <a:buNone/>
              <a:defRPr sz="1800"/>
            </a:lvl2pPr>
            <a:lvl3pPr indent="-228600" lvl="2" marL="1371600" algn="l">
              <a:lnSpc>
                <a:spcPct val="100000"/>
              </a:lnSpc>
              <a:spcBef>
                <a:spcPts val="300"/>
              </a:spcBef>
              <a:spcAft>
                <a:spcPts val="0"/>
              </a:spcAft>
              <a:buSzPts val="1020"/>
              <a:buNone/>
              <a:defRPr sz="1500"/>
            </a:lvl3pPr>
            <a:lvl4pPr indent="-228600" lvl="3" marL="1828800" algn="l">
              <a:lnSpc>
                <a:spcPct val="100000"/>
              </a:lnSpc>
              <a:spcBef>
                <a:spcPts val="270"/>
              </a:spcBef>
              <a:spcAft>
                <a:spcPts val="0"/>
              </a:spcAft>
              <a:buSzPts val="918"/>
              <a:buNone/>
              <a:defRPr sz="1350"/>
            </a:lvl4pPr>
            <a:lvl5pPr indent="-228600" lvl="4" marL="2286000" algn="l">
              <a:lnSpc>
                <a:spcPct val="100000"/>
              </a:lnSpc>
              <a:spcBef>
                <a:spcPts val="270"/>
              </a:spcBef>
              <a:spcAft>
                <a:spcPts val="0"/>
              </a:spcAft>
              <a:buSzPts val="918"/>
              <a:buNone/>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sp>
        <p:nvSpPr>
          <p:cNvPr id="45" name="Google Shape;45;p14"/>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20"/>
              </a:spcBef>
              <a:spcAft>
                <a:spcPts val="0"/>
              </a:spcAft>
              <a:buSzPts val="1428"/>
              <a:buNone/>
              <a:defRPr sz="2100"/>
            </a:lvl1pPr>
            <a:lvl2pPr indent="-228600" lvl="1" marL="914400" algn="l">
              <a:lnSpc>
                <a:spcPct val="100000"/>
              </a:lnSpc>
              <a:spcBef>
                <a:spcPts val="360"/>
              </a:spcBef>
              <a:spcAft>
                <a:spcPts val="0"/>
              </a:spcAft>
              <a:buSzPts val="1224"/>
              <a:buNone/>
              <a:defRPr sz="1800"/>
            </a:lvl2pPr>
            <a:lvl3pPr indent="-228600" lvl="2" marL="1371600" algn="l">
              <a:lnSpc>
                <a:spcPct val="100000"/>
              </a:lnSpc>
              <a:spcBef>
                <a:spcPts val="300"/>
              </a:spcBef>
              <a:spcAft>
                <a:spcPts val="0"/>
              </a:spcAft>
              <a:buSzPts val="1020"/>
              <a:buNone/>
              <a:defRPr sz="1500"/>
            </a:lvl3pPr>
            <a:lvl4pPr indent="-228600" lvl="3" marL="1828800" algn="l">
              <a:lnSpc>
                <a:spcPct val="100000"/>
              </a:lnSpc>
              <a:spcBef>
                <a:spcPts val="270"/>
              </a:spcBef>
              <a:spcAft>
                <a:spcPts val="0"/>
              </a:spcAft>
              <a:buSzPts val="918"/>
              <a:buNone/>
              <a:defRPr sz="1350"/>
            </a:lvl4pPr>
            <a:lvl5pPr indent="-228600" lvl="4" marL="2286000" algn="l">
              <a:lnSpc>
                <a:spcPct val="100000"/>
              </a:lnSpc>
              <a:spcBef>
                <a:spcPts val="270"/>
              </a:spcBef>
              <a:spcAft>
                <a:spcPts val="0"/>
              </a:spcAft>
              <a:buSzPts val="918"/>
              <a:buNone/>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cxnSp>
        <p:nvCxnSpPr>
          <p:cNvPr id="46" name="Google Shape;46;p14"/>
          <p:cNvCxnSpPr/>
          <p:nvPr/>
        </p:nvCxnSpPr>
        <p:spPr>
          <a:xfrm>
            <a:off x="457200" y="1447800"/>
            <a:ext cx="8229600" cy="0"/>
          </a:xfrm>
          <a:prstGeom prst="straightConnector1">
            <a:avLst/>
          </a:prstGeom>
          <a:noFill/>
          <a:ln cap="flat" cmpd="sng" w="25400">
            <a:solidFill>
              <a:srgbClr val="C7CCCC"/>
            </a:solidFill>
            <a:prstDash val="solid"/>
            <a:round/>
            <a:headEnd len="sm" w="sm" type="none"/>
            <a:tailEnd len="sm" w="sm" type="none"/>
          </a:ln>
        </p:spPr>
      </p:cxnSp>
      <p:sp>
        <p:nvSpPr>
          <p:cNvPr id="47" name="Google Shape;47;p14"/>
          <p:cNvSpPr txBox="1"/>
          <p:nvPr>
            <p:ph idx="12" type="sldNum"/>
          </p:nvPr>
        </p:nvSpPr>
        <p:spPr>
          <a:xfrm>
            <a:off x="7010400" y="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solidFill>
          <a:schemeClr val="lt2"/>
        </a:solidFill>
      </p:bgPr>
    </p:bg>
    <p:spTree>
      <p:nvGrpSpPr>
        <p:cNvPr id="48" name="Shape 48"/>
        <p:cNvGrpSpPr/>
        <p:nvPr/>
      </p:nvGrpSpPr>
      <p:grpSpPr>
        <a:xfrm>
          <a:off x="0" y="0"/>
          <a:ext cx="0" cy="0"/>
          <a:chOff x="0" y="0"/>
          <a:chExt cx="0" cy="0"/>
        </a:xfrm>
      </p:grpSpPr>
      <p:sp>
        <p:nvSpPr>
          <p:cNvPr id="49" name="Google Shape;49;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255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5"/>
          <p:cNvSpPr txBox="1"/>
          <p:nvPr>
            <p:ph idx="1" type="body"/>
          </p:nvPr>
        </p:nvSpPr>
        <p:spPr>
          <a:xfrm>
            <a:off x="457200" y="1752600"/>
            <a:ext cx="3886200"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SzPts val="1224"/>
              <a:buNone/>
              <a:defRPr b="1" sz="1800"/>
            </a:lvl1pPr>
            <a:lvl2pPr indent="-228600" lvl="1" marL="914400" algn="l">
              <a:lnSpc>
                <a:spcPct val="100000"/>
              </a:lnSpc>
              <a:spcBef>
                <a:spcPts val="300"/>
              </a:spcBef>
              <a:spcAft>
                <a:spcPts val="0"/>
              </a:spcAft>
              <a:buSzPts val="1020"/>
              <a:buNone/>
              <a:defRPr b="1" sz="1500"/>
            </a:lvl2pPr>
            <a:lvl3pPr indent="-228600" lvl="2" marL="1371600" algn="l">
              <a:lnSpc>
                <a:spcPct val="100000"/>
              </a:lnSpc>
              <a:spcBef>
                <a:spcPts val="270"/>
              </a:spcBef>
              <a:spcAft>
                <a:spcPts val="0"/>
              </a:spcAft>
              <a:buSzPts val="918"/>
              <a:buNone/>
              <a:defRPr b="1" sz="1350"/>
            </a:lvl3pPr>
            <a:lvl4pPr indent="-228600" lvl="3" marL="1828800" algn="l">
              <a:lnSpc>
                <a:spcPct val="100000"/>
              </a:lnSpc>
              <a:spcBef>
                <a:spcPts val="240"/>
              </a:spcBef>
              <a:spcAft>
                <a:spcPts val="0"/>
              </a:spcAft>
              <a:buSzPts val="816"/>
              <a:buNone/>
              <a:defRPr b="1" sz="1200"/>
            </a:lvl4pPr>
            <a:lvl5pPr indent="-228600" lvl="4" marL="2286000" algn="l">
              <a:lnSpc>
                <a:spcPct val="100000"/>
              </a:lnSpc>
              <a:spcBef>
                <a:spcPts val="240"/>
              </a:spcBef>
              <a:spcAft>
                <a:spcPts val="0"/>
              </a:spcAft>
              <a:buSzPts val="816"/>
              <a:buNone/>
              <a:defRPr b="1" sz="1200"/>
            </a:lvl5pPr>
            <a:lvl6pPr indent="-228600" lvl="5" marL="2743200" algn="l">
              <a:lnSpc>
                <a:spcPct val="100000"/>
              </a:lnSpc>
              <a:spcBef>
                <a:spcPts val="240"/>
              </a:spcBef>
              <a:spcAft>
                <a:spcPts val="0"/>
              </a:spcAft>
              <a:buClr>
                <a:schemeClr val="dk1"/>
              </a:buClr>
              <a:buSzPts val="1200"/>
              <a:buNone/>
              <a:defRPr b="1" sz="1200"/>
            </a:lvl6pPr>
            <a:lvl7pPr indent="-228600" lvl="6" marL="3200400" algn="l">
              <a:lnSpc>
                <a:spcPct val="100000"/>
              </a:lnSpc>
              <a:spcBef>
                <a:spcPts val="240"/>
              </a:spcBef>
              <a:spcAft>
                <a:spcPts val="0"/>
              </a:spcAft>
              <a:buClr>
                <a:schemeClr val="dk1"/>
              </a:buClr>
              <a:buSzPts val="1200"/>
              <a:buNone/>
              <a:defRPr b="1" sz="1200"/>
            </a:lvl7pPr>
            <a:lvl8pPr indent="-228600" lvl="7" marL="3657600" algn="l">
              <a:lnSpc>
                <a:spcPct val="100000"/>
              </a:lnSpc>
              <a:spcBef>
                <a:spcPts val="240"/>
              </a:spcBef>
              <a:spcAft>
                <a:spcPts val="0"/>
              </a:spcAft>
              <a:buClr>
                <a:schemeClr val="dk1"/>
              </a:buClr>
              <a:buSzPts val="1200"/>
              <a:buNone/>
              <a:defRPr b="1" sz="1200"/>
            </a:lvl8pPr>
            <a:lvl9pPr indent="-228600" lvl="8" marL="4114800" algn="l">
              <a:lnSpc>
                <a:spcPct val="100000"/>
              </a:lnSpc>
              <a:spcBef>
                <a:spcPts val="240"/>
              </a:spcBef>
              <a:spcAft>
                <a:spcPts val="0"/>
              </a:spcAft>
              <a:buClr>
                <a:schemeClr val="dk1"/>
              </a:buClr>
              <a:buSzPts val="1200"/>
              <a:buNone/>
              <a:defRPr b="1" sz="1200"/>
            </a:lvl9pPr>
          </a:lstStyle>
          <a:p/>
        </p:txBody>
      </p:sp>
      <p:sp>
        <p:nvSpPr>
          <p:cNvPr id="51" name="Google Shape;51;p15"/>
          <p:cNvSpPr txBox="1"/>
          <p:nvPr>
            <p:ph idx="2" type="body"/>
          </p:nvPr>
        </p:nvSpPr>
        <p:spPr>
          <a:xfrm>
            <a:off x="457200" y="2392362"/>
            <a:ext cx="3886200" cy="39512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224"/>
              <a:buNone/>
              <a:defRPr sz="1800"/>
            </a:lvl1pPr>
            <a:lvl2pPr indent="-293369" lvl="1" marL="914400" algn="l">
              <a:lnSpc>
                <a:spcPct val="100000"/>
              </a:lnSpc>
              <a:spcBef>
                <a:spcPts val="300"/>
              </a:spcBef>
              <a:spcAft>
                <a:spcPts val="0"/>
              </a:spcAft>
              <a:buSzPts val="1020"/>
              <a:buChar char="•"/>
              <a:defRPr sz="1500"/>
            </a:lvl2pPr>
            <a:lvl3pPr indent="-286892" lvl="2" marL="1371600" algn="l">
              <a:lnSpc>
                <a:spcPct val="100000"/>
              </a:lnSpc>
              <a:spcBef>
                <a:spcPts val="270"/>
              </a:spcBef>
              <a:spcAft>
                <a:spcPts val="0"/>
              </a:spcAft>
              <a:buSzPts val="918"/>
              <a:buChar char="•"/>
              <a:defRPr sz="1350"/>
            </a:lvl3pPr>
            <a:lvl4pPr indent="-280416" lvl="3" marL="1828800" algn="l">
              <a:lnSpc>
                <a:spcPct val="100000"/>
              </a:lnSpc>
              <a:spcBef>
                <a:spcPts val="240"/>
              </a:spcBef>
              <a:spcAft>
                <a:spcPts val="0"/>
              </a:spcAft>
              <a:buSzPts val="816"/>
              <a:buChar char="•"/>
              <a:defRPr sz="1200"/>
            </a:lvl4pPr>
            <a:lvl5pPr indent="-280416" lvl="4" marL="2286000" algn="l">
              <a:lnSpc>
                <a:spcPct val="100000"/>
              </a:lnSpc>
              <a:spcBef>
                <a:spcPts val="240"/>
              </a:spcBef>
              <a:spcAft>
                <a:spcPts val="0"/>
              </a:spcAft>
              <a:buSzPts val="816"/>
              <a:buChar char="•"/>
              <a:defRPr sz="1200"/>
            </a:lvl5pPr>
            <a:lvl6pPr indent="-304800" lvl="5" marL="2743200" algn="l">
              <a:lnSpc>
                <a:spcPct val="100000"/>
              </a:lnSpc>
              <a:spcBef>
                <a:spcPts val="240"/>
              </a:spcBef>
              <a:spcAft>
                <a:spcPts val="0"/>
              </a:spcAft>
              <a:buClr>
                <a:schemeClr val="dk1"/>
              </a:buClr>
              <a:buSzPts val="1200"/>
              <a:buChar char="•"/>
              <a:defRPr sz="1200"/>
            </a:lvl6pPr>
            <a:lvl7pPr indent="-304800" lvl="6" marL="3200400" algn="l">
              <a:lnSpc>
                <a:spcPct val="100000"/>
              </a:lnSpc>
              <a:spcBef>
                <a:spcPts val="240"/>
              </a:spcBef>
              <a:spcAft>
                <a:spcPts val="0"/>
              </a:spcAft>
              <a:buClr>
                <a:schemeClr val="dk1"/>
              </a:buClr>
              <a:buSzPts val="1200"/>
              <a:buChar char="•"/>
              <a:defRPr sz="1200"/>
            </a:lvl7pPr>
            <a:lvl8pPr indent="-304800" lvl="7" marL="3657600" algn="l">
              <a:lnSpc>
                <a:spcPct val="100000"/>
              </a:lnSpc>
              <a:spcBef>
                <a:spcPts val="240"/>
              </a:spcBef>
              <a:spcAft>
                <a:spcPts val="0"/>
              </a:spcAft>
              <a:buClr>
                <a:schemeClr val="dk1"/>
              </a:buClr>
              <a:buSzPts val="1200"/>
              <a:buChar char="•"/>
              <a:defRPr sz="1200"/>
            </a:lvl8pPr>
            <a:lvl9pPr indent="-304800" lvl="8" marL="4114800" algn="l">
              <a:lnSpc>
                <a:spcPct val="100000"/>
              </a:lnSpc>
              <a:spcBef>
                <a:spcPts val="240"/>
              </a:spcBef>
              <a:spcAft>
                <a:spcPts val="0"/>
              </a:spcAft>
              <a:buClr>
                <a:schemeClr val="dk1"/>
              </a:buClr>
              <a:buSzPts val="1200"/>
              <a:buChar char="•"/>
              <a:defRPr sz="1200"/>
            </a:lvl9pPr>
          </a:lstStyle>
          <a:p/>
        </p:txBody>
      </p:sp>
      <p:sp>
        <p:nvSpPr>
          <p:cNvPr id="52" name="Google Shape;52;p15"/>
          <p:cNvSpPr txBox="1"/>
          <p:nvPr>
            <p:ph idx="3" type="body"/>
          </p:nvPr>
        </p:nvSpPr>
        <p:spPr>
          <a:xfrm>
            <a:off x="4800600" y="1752600"/>
            <a:ext cx="3886200"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SzPts val="1224"/>
              <a:buNone/>
              <a:defRPr b="1" sz="1800"/>
            </a:lvl1pPr>
            <a:lvl2pPr indent="-228600" lvl="1" marL="914400" algn="l">
              <a:lnSpc>
                <a:spcPct val="100000"/>
              </a:lnSpc>
              <a:spcBef>
                <a:spcPts val="300"/>
              </a:spcBef>
              <a:spcAft>
                <a:spcPts val="0"/>
              </a:spcAft>
              <a:buSzPts val="1020"/>
              <a:buNone/>
              <a:defRPr b="1" sz="1500"/>
            </a:lvl2pPr>
            <a:lvl3pPr indent="-228600" lvl="2" marL="1371600" algn="l">
              <a:lnSpc>
                <a:spcPct val="100000"/>
              </a:lnSpc>
              <a:spcBef>
                <a:spcPts val="270"/>
              </a:spcBef>
              <a:spcAft>
                <a:spcPts val="0"/>
              </a:spcAft>
              <a:buSzPts val="918"/>
              <a:buNone/>
              <a:defRPr b="1" sz="1350"/>
            </a:lvl3pPr>
            <a:lvl4pPr indent="-228600" lvl="3" marL="1828800" algn="l">
              <a:lnSpc>
                <a:spcPct val="100000"/>
              </a:lnSpc>
              <a:spcBef>
                <a:spcPts val="240"/>
              </a:spcBef>
              <a:spcAft>
                <a:spcPts val="0"/>
              </a:spcAft>
              <a:buSzPts val="816"/>
              <a:buNone/>
              <a:defRPr b="1" sz="1200"/>
            </a:lvl4pPr>
            <a:lvl5pPr indent="-228600" lvl="4" marL="2286000" algn="l">
              <a:lnSpc>
                <a:spcPct val="100000"/>
              </a:lnSpc>
              <a:spcBef>
                <a:spcPts val="240"/>
              </a:spcBef>
              <a:spcAft>
                <a:spcPts val="0"/>
              </a:spcAft>
              <a:buSzPts val="816"/>
              <a:buNone/>
              <a:defRPr b="1" sz="1200"/>
            </a:lvl5pPr>
            <a:lvl6pPr indent="-228600" lvl="5" marL="2743200" algn="l">
              <a:lnSpc>
                <a:spcPct val="100000"/>
              </a:lnSpc>
              <a:spcBef>
                <a:spcPts val="240"/>
              </a:spcBef>
              <a:spcAft>
                <a:spcPts val="0"/>
              </a:spcAft>
              <a:buClr>
                <a:schemeClr val="dk1"/>
              </a:buClr>
              <a:buSzPts val="1200"/>
              <a:buNone/>
              <a:defRPr b="1" sz="1200"/>
            </a:lvl6pPr>
            <a:lvl7pPr indent="-228600" lvl="6" marL="3200400" algn="l">
              <a:lnSpc>
                <a:spcPct val="100000"/>
              </a:lnSpc>
              <a:spcBef>
                <a:spcPts val="240"/>
              </a:spcBef>
              <a:spcAft>
                <a:spcPts val="0"/>
              </a:spcAft>
              <a:buClr>
                <a:schemeClr val="dk1"/>
              </a:buClr>
              <a:buSzPts val="1200"/>
              <a:buNone/>
              <a:defRPr b="1" sz="1200"/>
            </a:lvl7pPr>
            <a:lvl8pPr indent="-228600" lvl="7" marL="3657600" algn="l">
              <a:lnSpc>
                <a:spcPct val="100000"/>
              </a:lnSpc>
              <a:spcBef>
                <a:spcPts val="240"/>
              </a:spcBef>
              <a:spcAft>
                <a:spcPts val="0"/>
              </a:spcAft>
              <a:buClr>
                <a:schemeClr val="dk1"/>
              </a:buClr>
              <a:buSzPts val="1200"/>
              <a:buNone/>
              <a:defRPr b="1" sz="1200"/>
            </a:lvl8pPr>
            <a:lvl9pPr indent="-228600" lvl="8" marL="4114800" algn="l">
              <a:lnSpc>
                <a:spcPct val="100000"/>
              </a:lnSpc>
              <a:spcBef>
                <a:spcPts val="240"/>
              </a:spcBef>
              <a:spcAft>
                <a:spcPts val="0"/>
              </a:spcAft>
              <a:buClr>
                <a:schemeClr val="dk1"/>
              </a:buClr>
              <a:buSzPts val="1200"/>
              <a:buNone/>
              <a:defRPr b="1" sz="1200"/>
            </a:lvl9pPr>
          </a:lstStyle>
          <a:p/>
        </p:txBody>
      </p:sp>
      <p:sp>
        <p:nvSpPr>
          <p:cNvPr id="53" name="Google Shape;53;p15"/>
          <p:cNvSpPr txBox="1"/>
          <p:nvPr>
            <p:ph idx="4" type="body"/>
          </p:nvPr>
        </p:nvSpPr>
        <p:spPr>
          <a:xfrm>
            <a:off x="4800600" y="2392362"/>
            <a:ext cx="3886200" cy="39512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224"/>
              <a:buNone/>
              <a:defRPr sz="1800"/>
            </a:lvl1pPr>
            <a:lvl2pPr indent="-293369" lvl="1" marL="914400" algn="l">
              <a:lnSpc>
                <a:spcPct val="100000"/>
              </a:lnSpc>
              <a:spcBef>
                <a:spcPts val="300"/>
              </a:spcBef>
              <a:spcAft>
                <a:spcPts val="0"/>
              </a:spcAft>
              <a:buSzPts val="1020"/>
              <a:buChar char="•"/>
              <a:defRPr sz="1500"/>
            </a:lvl2pPr>
            <a:lvl3pPr indent="-286892" lvl="2" marL="1371600" algn="l">
              <a:lnSpc>
                <a:spcPct val="100000"/>
              </a:lnSpc>
              <a:spcBef>
                <a:spcPts val="270"/>
              </a:spcBef>
              <a:spcAft>
                <a:spcPts val="0"/>
              </a:spcAft>
              <a:buSzPts val="918"/>
              <a:buChar char="•"/>
              <a:defRPr sz="1350"/>
            </a:lvl3pPr>
            <a:lvl4pPr indent="-280416" lvl="3" marL="1828800" algn="l">
              <a:lnSpc>
                <a:spcPct val="100000"/>
              </a:lnSpc>
              <a:spcBef>
                <a:spcPts val="240"/>
              </a:spcBef>
              <a:spcAft>
                <a:spcPts val="0"/>
              </a:spcAft>
              <a:buSzPts val="816"/>
              <a:buChar char="•"/>
              <a:defRPr sz="1200"/>
            </a:lvl4pPr>
            <a:lvl5pPr indent="-280416" lvl="4" marL="2286000" algn="l">
              <a:lnSpc>
                <a:spcPct val="100000"/>
              </a:lnSpc>
              <a:spcBef>
                <a:spcPts val="240"/>
              </a:spcBef>
              <a:spcAft>
                <a:spcPts val="0"/>
              </a:spcAft>
              <a:buSzPts val="816"/>
              <a:buChar char="•"/>
              <a:defRPr sz="1200"/>
            </a:lvl5pPr>
            <a:lvl6pPr indent="-304800" lvl="5" marL="2743200" algn="l">
              <a:lnSpc>
                <a:spcPct val="100000"/>
              </a:lnSpc>
              <a:spcBef>
                <a:spcPts val="240"/>
              </a:spcBef>
              <a:spcAft>
                <a:spcPts val="0"/>
              </a:spcAft>
              <a:buClr>
                <a:schemeClr val="dk1"/>
              </a:buClr>
              <a:buSzPts val="1200"/>
              <a:buChar char="•"/>
              <a:defRPr sz="1200"/>
            </a:lvl6pPr>
            <a:lvl7pPr indent="-304800" lvl="6" marL="3200400" algn="l">
              <a:lnSpc>
                <a:spcPct val="100000"/>
              </a:lnSpc>
              <a:spcBef>
                <a:spcPts val="240"/>
              </a:spcBef>
              <a:spcAft>
                <a:spcPts val="0"/>
              </a:spcAft>
              <a:buClr>
                <a:schemeClr val="dk1"/>
              </a:buClr>
              <a:buSzPts val="1200"/>
              <a:buChar char="•"/>
              <a:defRPr sz="1200"/>
            </a:lvl7pPr>
            <a:lvl8pPr indent="-304800" lvl="7" marL="3657600" algn="l">
              <a:lnSpc>
                <a:spcPct val="100000"/>
              </a:lnSpc>
              <a:spcBef>
                <a:spcPts val="240"/>
              </a:spcBef>
              <a:spcAft>
                <a:spcPts val="0"/>
              </a:spcAft>
              <a:buClr>
                <a:schemeClr val="dk1"/>
              </a:buClr>
              <a:buSzPts val="1200"/>
              <a:buChar char="•"/>
              <a:defRPr sz="1200"/>
            </a:lvl8pPr>
            <a:lvl9pPr indent="-304800" lvl="8" marL="4114800" algn="l">
              <a:lnSpc>
                <a:spcPct val="100000"/>
              </a:lnSpc>
              <a:spcBef>
                <a:spcPts val="240"/>
              </a:spcBef>
              <a:spcAft>
                <a:spcPts val="0"/>
              </a:spcAft>
              <a:buClr>
                <a:schemeClr val="dk1"/>
              </a:buClr>
              <a:buSzPts val="1200"/>
              <a:buChar char="•"/>
              <a:defRPr sz="1200"/>
            </a:lvl9pPr>
          </a:lstStyle>
          <a:p/>
        </p:txBody>
      </p:sp>
      <p:cxnSp>
        <p:nvCxnSpPr>
          <p:cNvPr id="54" name="Google Shape;54;p15"/>
          <p:cNvCxnSpPr/>
          <p:nvPr/>
        </p:nvCxnSpPr>
        <p:spPr>
          <a:xfrm>
            <a:off x="457200" y="1447800"/>
            <a:ext cx="8229600" cy="0"/>
          </a:xfrm>
          <a:prstGeom prst="straightConnector1">
            <a:avLst/>
          </a:prstGeom>
          <a:noFill/>
          <a:ln cap="flat" cmpd="sng" w="25400">
            <a:solidFill>
              <a:srgbClr val="C7CCCC"/>
            </a:solidFill>
            <a:prstDash val="solid"/>
            <a:round/>
            <a:headEnd len="sm" w="sm" type="none"/>
            <a:tailEnd len="sm" w="sm" type="none"/>
          </a:ln>
        </p:spPr>
      </p:cxnSp>
      <p:cxnSp>
        <p:nvCxnSpPr>
          <p:cNvPr id="55" name="Google Shape;55;p15"/>
          <p:cNvCxnSpPr/>
          <p:nvPr/>
        </p:nvCxnSpPr>
        <p:spPr>
          <a:xfrm>
            <a:off x="4572000" y="1752600"/>
            <a:ext cx="0" cy="4572000"/>
          </a:xfrm>
          <a:prstGeom prst="straightConnector1">
            <a:avLst/>
          </a:prstGeom>
          <a:noFill/>
          <a:ln cap="flat" cmpd="sng" w="25400">
            <a:solidFill>
              <a:srgbClr val="C7CCCC"/>
            </a:solidFill>
            <a:prstDash val="solid"/>
            <a:round/>
            <a:headEnd len="sm" w="sm" type="none"/>
            <a:tailEnd len="sm" w="sm" type="none"/>
          </a:ln>
        </p:spPr>
      </p:cxnSp>
      <p:sp>
        <p:nvSpPr>
          <p:cNvPr id="56" name="Google Shape;56;p15"/>
          <p:cNvSpPr txBox="1"/>
          <p:nvPr>
            <p:ph idx="12" type="sldNum"/>
          </p:nvPr>
        </p:nvSpPr>
        <p:spPr>
          <a:xfrm>
            <a:off x="7010400" y="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2"/>
        </a:solidFill>
      </p:bgPr>
    </p:bg>
    <p:spTree>
      <p:nvGrpSpPr>
        <p:cNvPr id="57" name="Shape 57"/>
        <p:cNvGrpSpPr/>
        <p:nvPr/>
      </p:nvGrpSpPr>
      <p:grpSpPr>
        <a:xfrm>
          <a:off x="0" y="0"/>
          <a:ext cx="0" cy="0"/>
          <a:chOff x="0" y="0"/>
          <a:chExt cx="0" cy="0"/>
        </a:xfrm>
      </p:grpSpPr>
      <p:sp>
        <p:nvSpPr>
          <p:cNvPr id="58" name="Google Shape;58;p17"/>
          <p:cNvSpPr txBox="1"/>
          <p:nvPr>
            <p:ph idx="12" type="sldNum"/>
          </p:nvPr>
        </p:nvSpPr>
        <p:spPr>
          <a:xfrm>
            <a:off x="7010400" y="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accent1"/>
              </a:buClr>
              <a:buSzPts val="2550"/>
              <a:buFont typeface="Arial"/>
              <a:buNone/>
              <a:defRPr b="1" i="0" sz="255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510"/>
              </a:spcBef>
              <a:spcAft>
                <a:spcPts val="0"/>
              </a:spcAft>
              <a:buClr>
                <a:schemeClr val="accent1"/>
              </a:buClr>
              <a:buSzPts val="1734"/>
              <a:buFont typeface="Arial"/>
              <a:buNone/>
              <a:defRPr b="0" i="0" sz="2550" u="none" cap="none" strike="noStrike">
                <a:solidFill>
                  <a:schemeClr val="dk1"/>
                </a:solidFill>
                <a:latin typeface="Arial"/>
                <a:ea typeface="Arial"/>
                <a:cs typeface="Arial"/>
                <a:sym typeface="Arial"/>
              </a:defRPr>
            </a:lvl1pPr>
            <a:lvl2pPr indent="-312801" lvl="1" marL="914400" marR="0" rtl="0" algn="l">
              <a:lnSpc>
                <a:spcPct val="100000"/>
              </a:lnSpc>
              <a:spcBef>
                <a:spcPts val="390"/>
              </a:spcBef>
              <a:spcAft>
                <a:spcPts val="0"/>
              </a:spcAft>
              <a:buClr>
                <a:schemeClr val="accent1"/>
              </a:buClr>
              <a:buSzPts val="1326"/>
              <a:buFont typeface="Arial"/>
              <a:buChar char="•"/>
              <a:defRPr b="0" i="0" sz="1950" u="none" cap="none" strike="noStrike">
                <a:solidFill>
                  <a:schemeClr val="dk1"/>
                </a:solidFill>
                <a:latin typeface="Arial"/>
                <a:ea typeface="Arial"/>
                <a:cs typeface="Arial"/>
                <a:sym typeface="Arial"/>
              </a:defRPr>
            </a:lvl2pPr>
            <a:lvl3pPr indent="-296608" lvl="2" marL="1371600" marR="0" rtl="0" algn="l">
              <a:lnSpc>
                <a:spcPct val="100000"/>
              </a:lnSpc>
              <a:spcBef>
                <a:spcPts val="315"/>
              </a:spcBef>
              <a:spcAft>
                <a:spcPts val="0"/>
              </a:spcAft>
              <a:buClr>
                <a:schemeClr val="accent1"/>
              </a:buClr>
              <a:buSzPts val="1071"/>
              <a:buFont typeface="Arial"/>
              <a:buChar char="•"/>
              <a:defRPr b="0" i="0" sz="1575" u="none" cap="none" strike="noStrike">
                <a:solidFill>
                  <a:schemeClr val="dk1"/>
                </a:solidFill>
                <a:latin typeface="Arial"/>
                <a:ea typeface="Arial"/>
                <a:cs typeface="Arial"/>
                <a:sym typeface="Arial"/>
              </a:defRPr>
            </a:lvl3pPr>
            <a:lvl4pPr indent="-280416" lvl="3" marL="1828800" marR="0" rtl="0" algn="l">
              <a:lnSpc>
                <a:spcPct val="100000"/>
              </a:lnSpc>
              <a:spcBef>
                <a:spcPts val="240"/>
              </a:spcBef>
              <a:spcAft>
                <a:spcPts val="0"/>
              </a:spcAft>
              <a:buClr>
                <a:schemeClr val="accent1"/>
              </a:buClr>
              <a:buSzPts val="816"/>
              <a:buFont typeface="Arial"/>
              <a:buChar char="•"/>
              <a:defRPr b="0" i="0" sz="1200" u="none" cap="none" strike="noStrike">
                <a:solidFill>
                  <a:schemeClr val="dk1"/>
                </a:solidFill>
                <a:latin typeface="Arial"/>
                <a:ea typeface="Arial"/>
                <a:cs typeface="Arial"/>
                <a:sym typeface="Arial"/>
              </a:defRPr>
            </a:lvl4pPr>
            <a:lvl5pPr indent="-270700" lvl="4" marL="2286000" marR="0" rtl="0" algn="l">
              <a:lnSpc>
                <a:spcPct val="100000"/>
              </a:lnSpc>
              <a:spcBef>
                <a:spcPts val="195"/>
              </a:spcBef>
              <a:spcAft>
                <a:spcPts val="0"/>
              </a:spcAft>
              <a:buClr>
                <a:schemeClr val="accent1"/>
              </a:buClr>
              <a:buSzPts val="663"/>
              <a:buFont typeface="Arial"/>
              <a:buChar char="•"/>
              <a:defRPr b="0" i="0" sz="9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B8C8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B8C8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
          <p:cNvSpPr txBox="1"/>
          <p:nvPr>
            <p:ph idx="1" type="body"/>
          </p:nvPr>
        </p:nvSpPr>
        <p:spPr>
          <a:xfrm>
            <a:off x="256880" y="2460397"/>
            <a:ext cx="8570400" cy="1804731"/>
          </a:xfrm>
          <a:prstGeom prst="rect">
            <a:avLst/>
          </a:prstGeom>
          <a:solidFill>
            <a:schemeClr val="lt2"/>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700"/>
              <a:buNone/>
            </a:pPr>
            <a:r>
              <a:rPr b="1" lang="en-US" sz="2500">
                <a:solidFill>
                  <a:srgbClr val="C00000"/>
                </a:solidFill>
              </a:rPr>
              <a:t>Terpilicious Eats: </a:t>
            </a:r>
            <a:endParaRPr b="1">
              <a:solidFill>
                <a:srgbClr val="C00000"/>
              </a:solidFill>
            </a:endParaRPr>
          </a:p>
          <a:p>
            <a:pPr indent="0" lvl="0" marL="0" rtl="0" algn="ctr">
              <a:lnSpc>
                <a:spcPct val="100000"/>
              </a:lnSpc>
              <a:spcBef>
                <a:spcPts val="0"/>
              </a:spcBef>
              <a:spcAft>
                <a:spcPts val="0"/>
              </a:spcAft>
              <a:buSzPts val="1700"/>
              <a:buNone/>
            </a:pPr>
            <a:r>
              <a:rPr b="1" lang="en-US" sz="2500">
                <a:solidFill>
                  <a:srgbClr val="C00000"/>
                </a:solidFill>
              </a:rPr>
              <a:t>Helping College Park Make Optimal Food Decisions</a:t>
            </a:r>
            <a:endParaRPr b="1">
              <a:solidFill>
                <a:srgbClr val="C00000"/>
              </a:solidFill>
            </a:endParaRPr>
          </a:p>
          <a:p>
            <a:pPr indent="0" lvl="0" marL="0" rtl="0" algn="ctr">
              <a:lnSpc>
                <a:spcPct val="100000"/>
              </a:lnSpc>
              <a:spcBef>
                <a:spcPts val="240"/>
              </a:spcBef>
              <a:spcAft>
                <a:spcPts val="0"/>
              </a:spcAft>
              <a:buSzPts val="816"/>
              <a:buNone/>
            </a:pPr>
            <a:r>
              <a:rPr lang="en-US" sz="1400"/>
              <a:t>GROUP 0504-10</a:t>
            </a:r>
            <a:endParaRPr/>
          </a:p>
          <a:p>
            <a:pPr indent="0" lvl="0" marL="0" rtl="0" algn="ctr">
              <a:lnSpc>
                <a:spcPct val="100000"/>
              </a:lnSpc>
              <a:spcBef>
                <a:spcPts val="240"/>
              </a:spcBef>
              <a:spcAft>
                <a:spcPts val="0"/>
              </a:spcAft>
              <a:buSzPts val="816"/>
              <a:buNone/>
            </a:pPr>
            <a:r>
              <a:rPr lang="en-US" sz="1400"/>
              <a:t>Bekzod Akramov, Harshit Bansal, Akshay Havalgi, Austin Hom, and Vivek Sivalingam Ramanathan</a:t>
            </a:r>
            <a:endParaRPr sz="1400"/>
          </a:p>
          <a:p>
            <a:pPr indent="0" lvl="0" marL="0" rtl="0" algn="ctr">
              <a:lnSpc>
                <a:spcPct val="100000"/>
              </a:lnSpc>
              <a:spcBef>
                <a:spcPts val="240"/>
              </a:spcBef>
              <a:spcAft>
                <a:spcPts val="0"/>
              </a:spcAft>
              <a:buSzPts val="816"/>
              <a:buNone/>
            </a:pPr>
            <a:r>
              <a:rPr lang="en-US" sz="1400"/>
              <a:t>December 2,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g75a48cdf38_0_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Physical Database Design</a:t>
            </a:r>
            <a:endParaRPr/>
          </a:p>
        </p:txBody>
      </p:sp>
      <p:sp>
        <p:nvSpPr>
          <p:cNvPr id="146" name="Google Shape;146;g75a48cdf38_0_42"/>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CREATE TABLE [TerpEats.Restaurant]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restaurantId CHAR (10) NOT NULL UNIQUE,</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restaurantName VARCHAR (50),</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restaurantStreet VARCHAR (50),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restaurantCity VARCHAR (50),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restaurantState CHAR (2),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restaurantZipCode CHAR (9),</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restaurantPhoneNo CHAR (10),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locationId CHAR (10),</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menuId CHAR(10),</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CONSTRAINT pk_Restaurant_restaurantId PRIMARY KEY (restaurantId),</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CONSTRAINT fk_Restaurant_locationId FOREIGN KEY (locationId)</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REFERENCES [TerpEats.Location] (locationId)</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ON DELETE NO ACTION ON UPDATE CASCADE,</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CONSTRAINT fk_Restaurant_menuId FOREIGN KEY (menuId)</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REFERENCES [TerpEats.Menu] (menuId)</a:t>
            </a:r>
            <a:endParaRPr sz="105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rPr lang="en-US" sz="1050">
                <a:solidFill>
                  <a:srgbClr val="000000"/>
                </a:solidFill>
                <a:highlight>
                  <a:srgbClr val="FFFFFF"/>
                </a:highlight>
                <a:latin typeface="Courier New"/>
                <a:ea typeface="Courier New"/>
                <a:cs typeface="Courier New"/>
                <a:sym typeface="Courier New"/>
              </a:rPr>
              <a:t>		ON DELETE NO ACTION ON UPDATE CASCADE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sp>
        <p:nvSpPr>
          <p:cNvPr id="147" name="Google Shape;147;g75a48cdf38_0_42"/>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75a48cdf38_0_84"/>
          <p:cNvSpPr txBox="1"/>
          <p:nvPr>
            <p:ph type="title"/>
          </p:nvPr>
        </p:nvSpPr>
        <p:spPr>
          <a:xfrm>
            <a:off x="457200" y="3249152"/>
            <a:ext cx="8229600" cy="359700"/>
          </a:xfrm>
          <a:prstGeom prst="rect">
            <a:avLst/>
          </a:prstGeom>
          <a:solidFill>
            <a:schemeClr val="l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950"/>
              <a:buNone/>
            </a:pPr>
            <a:r>
              <a:rPr lang="en-US" sz="3600"/>
              <a:t>Business Transactions</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75a48cdf38_0_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What are the names of the restaurants ranked by their average rating?</a:t>
            </a:r>
            <a:endParaRPr>
              <a:solidFill>
                <a:srgbClr val="CC4125"/>
              </a:solidFill>
            </a:endParaRPr>
          </a:p>
        </p:txBody>
      </p:sp>
      <p:sp>
        <p:nvSpPr>
          <p:cNvPr id="160" name="Google Shape;160;g75a48cdf38_0_17"/>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161" name="Google Shape;161;g75a48cdf38_0_17"/>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SELECT r.restaurantName AS ‘Restaurant Name’, AVG(v.reviewRating) AS "Average Rating", COUNT(v.reviewId) "Number of Reviews"</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[TerpEats.Restaurant] r, [TerpEats.Review] v, [TerpEats.Write] w</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WHERE r.restaurantId = w.restaurantId AND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	v.reviewId = w.reviewId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GROUP BY r.restaurantId, r.restaurantName</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ORDER BY "Average Rating" DESC</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b="1" sz="30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162" name="Google Shape;162;g75a48cdf38_0_17"/>
          <p:cNvPicPr preferRelativeResize="0"/>
          <p:nvPr/>
        </p:nvPicPr>
        <p:blipFill rotWithShape="1">
          <a:blip r:embed="rId3">
            <a:alphaModFix/>
          </a:blip>
          <a:srcRect b="8939" l="20609" r="46101" t="48269"/>
          <a:stretch/>
        </p:blipFill>
        <p:spPr>
          <a:xfrm>
            <a:off x="2132125" y="3429000"/>
            <a:ext cx="4620898" cy="3341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g75a48cdf38_0_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What are the names of the restaurants ranked by their average rating?</a:t>
            </a:r>
            <a:endParaRPr/>
          </a:p>
        </p:txBody>
      </p:sp>
      <p:sp>
        <p:nvSpPr>
          <p:cNvPr id="169" name="Google Shape;169;g75a48cdf38_0_23"/>
          <p:cNvSpPr txBox="1"/>
          <p:nvPr>
            <p:ph idx="12" type="sldNum"/>
          </p:nvPr>
        </p:nvSpPr>
        <p:spPr>
          <a:xfrm>
            <a:off x="7010400" y="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pic>
        <p:nvPicPr>
          <p:cNvPr id="170" name="Google Shape;170;g75a48cdf38_0_23"/>
          <p:cNvPicPr preferRelativeResize="0"/>
          <p:nvPr/>
        </p:nvPicPr>
        <p:blipFill>
          <a:blip r:embed="rId3">
            <a:alphaModFix/>
          </a:blip>
          <a:stretch>
            <a:fillRect/>
          </a:stretch>
        </p:blipFill>
        <p:spPr>
          <a:xfrm>
            <a:off x="152400" y="1570038"/>
            <a:ext cx="8839197" cy="43192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5a48cdf38_0_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Which locations offer the restaurants with the highest average ratings?</a:t>
            </a:r>
            <a:endParaRPr/>
          </a:p>
        </p:txBody>
      </p:sp>
      <p:sp>
        <p:nvSpPr>
          <p:cNvPr id="177" name="Google Shape;177;g75a48cdf38_0_35"/>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78" name="Google Shape;178;g75a48cdf38_0_35"/>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SELECT l.locationName as 'Location Name', AVG(v.reviewRating) AS 'Average Rating', COUNT(v.reviewId) AS 'Number of Reviews'</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[TerpEats.Location] l, [TerpEats.Restaurant] r, [TerpEats.Review] v, [TerpEats.Write] w</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WHERE r.restaurantId = w.restaurantId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  AND v.reviewId = w.reviewId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  AND r.locationId = l.locationId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GROUP BY l.locationName</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ORDER BY "Average Rating" DESC, "Number of Reviews" DESC</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179" name="Google Shape;179;g75a48cdf38_0_35"/>
          <p:cNvPicPr preferRelativeResize="0"/>
          <p:nvPr/>
        </p:nvPicPr>
        <p:blipFill rotWithShape="1">
          <a:blip r:embed="rId3">
            <a:alphaModFix/>
          </a:blip>
          <a:srcRect b="0" l="0" r="0" t="1681"/>
          <a:stretch/>
        </p:blipFill>
        <p:spPr>
          <a:xfrm>
            <a:off x="457200" y="4000525"/>
            <a:ext cx="5257800" cy="212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g75a48cdf38_0_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Which locations offer the restaurants with the highest average ratings?</a:t>
            </a:r>
            <a:endParaRPr>
              <a:solidFill>
                <a:srgbClr val="CC4125"/>
              </a:solidFill>
            </a:endParaRPr>
          </a:p>
        </p:txBody>
      </p:sp>
      <p:sp>
        <p:nvSpPr>
          <p:cNvPr id="186" name="Google Shape;186;g75a48cdf38_0_29"/>
          <p:cNvSpPr txBox="1"/>
          <p:nvPr>
            <p:ph idx="12" type="sldNum"/>
          </p:nvPr>
        </p:nvSpPr>
        <p:spPr>
          <a:xfrm>
            <a:off x="7010400" y="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pic>
        <p:nvPicPr>
          <p:cNvPr id="187" name="Google Shape;187;g75a48cdf38_0_29"/>
          <p:cNvPicPr preferRelativeResize="0"/>
          <p:nvPr/>
        </p:nvPicPr>
        <p:blipFill>
          <a:blip r:embed="rId3">
            <a:alphaModFix/>
          </a:blip>
          <a:stretch>
            <a:fillRect/>
          </a:stretch>
        </p:blipFill>
        <p:spPr>
          <a:xfrm>
            <a:off x="152400" y="1570038"/>
            <a:ext cx="8839198" cy="42931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7ab284b6e8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What is the average salary of employees by employee position?</a:t>
            </a:r>
            <a:endParaRPr/>
          </a:p>
        </p:txBody>
      </p:sp>
      <p:sp>
        <p:nvSpPr>
          <p:cNvPr id="194" name="Google Shape;194;g7ab284b6e8_0_0"/>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95" name="Google Shape;195;g7ab284b6e8_0_0"/>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SELECT e.employeePosition AS 'Employee Position', AVG(e.employeeSalary) AS 'Average Salary'</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[TerpEats.Employee] e</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GROUP BY e.employeePosition</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ORDER BY "Average Salary" ASC</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196" name="Google Shape;196;g7ab284b6e8_0_0"/>
          <p:cNvPicPr preferRelativeResize="0"/>
          <p:nvPr/>
        </p:nvPicPr>
        <p:blipFill rotWithShape="1">
          <a:blip r:embed="rId3">
            <a:alphaModFix/>
          </a:blip>
          <a:srcRect b="0" l="0" r="0" t="4834"/>
          <a:stretch/>
        </p:blipFill>
        <p:spPr>
          <a:xfrm>
            <a:off x="2478875" y="3091150"/>
            <a:ext cx="3067050" cy="156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7ab284b6e8_0_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What is the average salary of employees by employee position?</a:t>
            </a:r>
            <a:endParaRPr/>
          </a:p>
        </p:txBody>
      </p:sp>
      <p:sp>
        <p:nvSpPr>
          <p:cNvPr id="203" name="Google Shape;203;g7ab284b6e8_0_19"/>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04" name="Google Shape;204;g7ab284b6e8_0_19"/>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205" name="Google Shape;205;g7ab284b6e8_0_19"/>
          <p:cNvPicPr preferRelativeResize="0"/>
          <p:nvPr/>
        </p:nvPicPr>
        <p:blipFill>
          <a:blip r:embed="rId3">
            <a:alphaModFix/>
          </a:blip>
          <a:stretch>
            <a:fillRect/>
          </a:stretch>
        </p:blipFill>
        <p:spPr>
          <a:xfrm>
            <a:off x="0" y="1199982"/>
            <a:ext cx="9144000" cy="44580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g6c20fecd45_0_0"/>
          <p:cNvSpPr txBox="1"/>
          <p:nvPr>
            <p:ph type="title"/>
          </p:nvPr>
        </p:nvSpPr>
        <p:spPr>
          <a:xfrm>
            <a:off x="531775" y="209725"/>
            <a:ext cx="7962600" cy="1008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CC4125"/>
                </a:solidFill>
                <a:highlight>
                  <a:srgbClr val="FFFFFF"/>
                </a:highlight>
              </a:rPr>
              <a:t>What are the number of employees and the average rating of restaurants?</a:t>
            </a:r>
            <a:endParaRPr>
              <a:solidFill>
                <a:srgbClr val="CC4125"/>
              </a:solidFill>
              <a:highlight>
                <a:srgbClr val="FFFFFF"/>
              </a:highlight>
            </a:endParaRPr>
          </a:p>
        </p:txBody>
      </p:sp>
      <p:sp>
        <p:nvSpPr>
          <p:cNvPr id="212" name="Google Shape;212;g6c20fecd45_0_0"/>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13" name="Google Shape;213;g6c20fecd45_0_0"/>
          <p:cNvSpPr txBox="1"/>
          <p:nvPr/>
        </p:nvSpPr>
        <p:spPr>
          <a:xfrm>
            <a:off x="385075" y="1576975"/>
            <a:ext cx="8229600" cy="24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SELECT r.restaurantName AS 'Restaurant Name', count(DISTINCT e.employeeId) AS 'Number of Employees', avg(v.reviewRating) AS 'Average Rating'</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FROM [TerpEats.Employee] e, [TerpEats.Restaurant] r, [TerpEats.Review] v, [TerpEats.Write] w</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WHERE e.restaurantId = r.restaurantId AND v.reviewId = w.reviewId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AND w.restaurantId = r.restaurantId</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GROUP BY r.restaurantName</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ORDER BY r.restaurantName</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14" name="Google Shape;214;g6c20fecd45_0_0"/>
          <p:cNvPicPr preferRelativeResize="0"/>
          <p:nvPr/>
        </p:nvPicPr>
        <p:blipFill rotWithShape="1">
          <a:blip r:embed="rId3">
            <a:alphaModFix/>
          </a:blip>
          <a:srcRect b="4430" l="0" r="2922" t="7144"/>
          <a:stretch/>
        </p:blipFill>
        <p:spPr>
          <a:xfrm>
            <a:off x="2290075" y="3429000"/>
            <a:ext cx="4665825" cy="295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6c20fecd45_0_23"/>
          <p:cNvSpPr txBox="1"/>
          <p:nvPr>
            <p:ph type="title"/>
          </p:nvPr>
        </p:nvSpPr>
        <p:spPr>
          <a:xfrm>
            <a:off x="605125" y="209725"/>
            <a:ext cx="7958100" cy="1008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CC4125"/>
                </a:solidFill>
                <a:highlight>
                  <a:srgbClr val="FFFFFF"/>
                </a:highlight>
              </a:rPr>
              <a:t>What are the number of employees and the average rating of restaurants?</a:t>
            </a:r>
            <a:endParaRPr>
              <a:solidFill>
                <a:srgbClr val="CC4125"/>
              </a:solidFill>
              <a:highlight>
                <a:srgbClr val="FFFFFF"/>
              </a:highlight>
            </a:endParaRPr>
          </a:p>
        </p:txBody>
      </p:sp>
      <p:sp>
        <p:nvSpPr>
          <p:cNvPr id="221" name="Google Shape;221;g6c20fecd45_0_23"/>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pic>
        <p:nvPicPr>
          <p:cNvPr id="222" name="Google Shape;222;g6c20fecd45_0_23"/>
          <p:cNvPicPr preferRelativeResize="0"/>
          <p:nvPr/>
        </p:nvPicPr>
        <p:blipFill>
          <a:blip r:embed="rId3">
            <a:alphaModFix/>
          </a:blip>
          <a:stretch>
            <a:fillRect/>
          </a:stretch>
        </p:blipFill>
        <p:spPr>
          <a:xfrm>
            <a:off x="152400" y="1370725"/>
            <a:ext cx="8839202" cy="40184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g75a48cdf38_0_50"/>
          <p:cNvSpPr txBox="1"/>
          <p:nvPr>
            <p:ph type="title"/>
          </p:nvPr>
        </p:nvSpPr>
        <p:spPr>
          <a:xfrm>
            <a:off x="457200" y="3249152"/>
            <a:ext cx="8229600" cy="359700"/>
          </a:xfrm>
          <a:prstGeom prst="rect">
            <a:avLst/>
          </a:prstGeom>
          <a:solidFill>
            <a:schemeClr val="l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950"/>
              <a:buNone/>
            </a:pPr>
            <a:r>
              <a:rPr lang="en-US" sz="3600"/>
              <a:t>Background</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6c2136c98a_0_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Which customers have written the most reviews</a:t>
            </a:r>
            <a:r>
              <a:rPr lang="en-US">
                <a:solidFill>
                  <a:srgbClr val="CC4125"/>
                </a:solidFill>
                <a:highlight>
                  <a:srgbClr val="FFFFFF"/>
                </a:highlight>
              </a:rPr>
              <a:t>?</a:t>
            </a:r>
            <a:endParaRPr/>
          </a:p>
        </p:txBody>
      </p:sp>
      <p:sp>
        <p:nvSpPr>
          <p:cNvPr id="229" name="Google Shape;229;g6c2136c98a_0_8"/>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30" name="Google Shape;230;g6c2136c98a_0_8"/>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SELECT customerLastName AS "Customer First Name", customerFirstName AS "Customer Last Name", COUNT(w.reviewId) AS 'Number of reviews'</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[TerpEats.Write] w, [TerpEats.Customer] c, [TerpEats.Review] r</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WHERE w.customerId = c.customerId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and w.reviewId = r.reviewId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GROUP BY customerLastName, customerFirstName</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HAVING COUNT(w.reviewId) = (select MAX(a.count_Reviews) as 'Max_reviews'</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(SELECT c.customerLastName, c.customerFirstName, COUNT(w.reviewId) AS 'count_Reviews'</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[TerpEats.Write] w, [TerpEats.Customer] c,[TerpEats.Review] r</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WHERE w.customerId = c.customerId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and w.reviewId = r.reviewId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group by c.customerLastName, c.customerFirstName</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)a)</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231" name="Google Shape;231;g6c2136c98a_0_8"/>
          <p:cNvPicPr preferRelativeResize="0"/>
          <p:nvPr/>
        </p:nvPicPr>
        <p:blipFill>
          <a:blip r:embed="rId3">
            <a:alphaModFix/>
          </a:blip>
          <a:stretch>
            <a:fillRect/>
          </a:stretch>
        </p:blipFill>
        <p:spPr>
          <a:xfrm>
            <a:off x="1981200" y="5010150"/>
            <a:ext cx="5010150" cy="1771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6c2136c98a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Which customers have written the most reviews?</a:t>
            </a:r>
            <a:endParaRPr>
              <a:solidFill>
                <a:srgbClr val="CC4125"/>
              </a:solidFill>
              <a:highlight>
                <a:srgbClr val="FFFFFF"/>
              </a:highlight>
            </a:endParaRPr>
          </a:p>
        </p:txBody>
      </p:sp>
      <p:sp>
        <p:nvSpPr>
          <p:cNvPr id="238" name="Google Shape;238;g6c2136c98a_0_0"/>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39" name="Google Shape;239;g6c2136c98a_0_0"/>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240" name="Google Shape;240;g6c2136c98a_0_0"/>
          <p:cNvPicPr preferRelativeResize="0"/>
          <p:nvPr/>
        </p:nvPicPr>
        <p:blipFill>
          <a:blip r:embed="rId3">
            <a:alphaModFix/>
          </a:blip>
          <a:stretch>
            <a:fillRect/>
          </a:stretch>
        </p:blipFill>
        <p:spPr>
          <a:xfrm>
            <a:off x="0" y="1203423"/>
            <a:ext cx="9144002" cy="44511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6c20fecd45_4_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rgbClr val="CC4125"/>
                </a:solidFill>
                <a:highlight>
                  <a:srgbClr val="FFFFFF"/>
                </a:highlight>
              </a:rPr>
              <a:t>What is the average salary of Chefs at restaurants which have average ratings greater than 3</a:t>
            </a:r>
            <a:r>
              <a:rPr lang="en-US">
                <a:solidFill>
                  <a:srgbClr val="CC4125"/>
                </a:solidFill>
                <a:highlight>
                  <a:srgbClr val="FFFFFF"/>
                </a:highlight>
              </a:rPr>
              <a:t>?</a:t>
            </a:r>
            <a:endParaRPr/>
          </a:p>
        </p:txBody>
      </p:sp>
      <p:sp>
        <p:nvSpPr>
          <p:cNvPr id="247" name="Google Shape;247;g6c20fecd45_4_13"/>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48" name="Google Shape;248;g6c20fecd45_4_13"/>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SELECT  r.restaurantName AS ‘Restaurant Name’,AVG(e.employeeSalary) AS 'Average Salary'</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FROM [TerpEats.Employee] e,[TerpEats.Restaurant] r, [TerpEats.Review] v, [TerpEats.Write] w</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WHERE e.employeePosition = 'Chef'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AND e.restaurantId = r.restaurantId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AND r.restaurantId = w.restaurantId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AND v.reviewId = w.reviewId</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GROUP BY r.restaurantName</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HAVING avg(v.reviewRating)&gt;3</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734"/>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510"/>
              </a:spcBef>
              <a:spcAft>
                <a:spcPts val="0"/>
              </a:spcAft>
              <a:buSzPts val="1734"/>
              <a:buNone/>
            </a:pPr>
            <a:r>
              <a:t/>
            </a:r>
            <a:endParaRPr/>
          </a:p>
        </p:txBody>
      </p:sp>
      <p:pic>
        <p:nvPicPr>
          <p:cNvPr id="249" name="Google Shape;249;g6c20fecd45_4_13"/>
          <p:cNvPicPr preferRelativeResize="0"/>
          <p:nvPr/>
        </p:nvPicPr>
        <p:blipFill rotWithShape="1">
          <a:blip r:embed="rId3">
            <a:alphaModFix/>
          </a:blip>
          <a:srcRect b="34063" l="20694" r="60766" t="51304"/>
          <a:stretch/>
        </p:blipFill>
        <p:spPr>
          <a:xfrm>
            <a:off x="1828800" y="4452600"/>
            <a:ext cx="4520674" cy="2006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g6c20fecd45_2_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rgbClr val="000000"/>
              </a:buClr>
              <a:buSzPts val="1800"/>
              <a:buFont typeface="Arial"/>
              <a:buNone/>
            </a:pPr>
            <a:r>
              <a:rPr lang="en-US">
                <a:solidFill>
                  <a:srgbClr val="CC4125"/>
                </a:solidFill>
                <a:highlight>
                  <a:srgbClr val="FFFFFF"/>
                </a:highlight>
              </a:rPr>
              <a:t>What is the average salary of Chefs at restaurants which have average ratings greater than 3?</a:t>
            </a:r>
            <a:endParaRPr/>
          </a:p>
        </p:txBody>
      </p:sp>
      <p:sp>
        <p:nvSpPr>
          <p:cNvPr id="256" name="Google Shape;256;g6c20fecd45_2_0"/>
          <p:cNvSpPr txBox="1"/>
          <p:nvPr>
            <p:ph idx="1" type="body"/>
          </p:nvPr>
        </p:nvSpPr>
        <p:spPr>
          <a:xfrm>
            <a:off x="457200" y="1600202"/>
            <a:ext cx="8229600" cy="4526100"/>
          </a:xfrm>
          <a:prstGeom prst="rect">
            <a:avLst/>
          </a:prstGeom>
        </p:spPr>
        <p:txBody>
          <a:bodyPr anchorCtr="0" anchor="t" bIns="45700" lIns="91425" spcFirstLastPara="1" rIns="91425" wrap="square" tIns="45700">
            <a:noAutofit/>
          </a:bodyPr>
          <a:lstStyle/>
          <a:p>
            <a:pPr indent="0" lvl="0" marL="0" rtl="0" algn="l">
              <a:spcBef>
                <a:spcPts val="510"/>
              </a:spcBef>
              <a:spcAft>
                <a:spcPts val="0"/>
              </a:spcAft>
              <a:buNone/>
            </a:pPr>
            <a:r>
              <a:t/>
            </a:r>
            <a:endParaRPr/>
          </a:p>
        </p:txBody>
      </p:sp>
      <p:sp>
        <p:nvSpPr>
          <p:cNvPr id="257" name="Google Shape;257;g6c20fecd45_2_0"/>
          <p:cNvSpPr txBox="1"/>
          <p:nvPr>
            <p:ph idx="12" type="sldNum"/>
          </p:nvPr>
        </p:nvSpPr>
        <p:spPr>
          <a:xfrm>
            <a:off x="7010400" y="158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750"/>
              <a:buFont typeface="Arial"/>
              <a:buNone/>
            </a:pPr>
            <a:fld id="{00000000-1234-1234-1234-123412341234}" type="slidenum">
              <a:rPr lang="en-US"/>
              <a:t>‹#›</a:t>
            </a:fld>
            <a:endParaRPr/>
          </a:p>
        </p:txBody>
      </p:sp>
      <p:pic>
        <p:nvPicPr>
          <p:cNvPr id="258" name="Google Shape;258;g6c20fecd45_2_0"/>
          <p:cNvPicPr preferRelativeResize="0"/>
          <p:nvPr/>
        </p:nvPicPr>
        <p:blipFill>
          <a:blip r:embed="rId3">
            <a:alphaModFix/>
          </a:blip>
          <a:stretch>
            <a:fillRect/>
          </a:stretch>
        </p:blipFill>
        <p:spPr>
          <a:xfrm>
            <a:off x="0" y="1435200"/>
            <a:ext cx="9144001" cy="46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75a48cdf38_0_93"/>
          <p:cNvSpPr txBox="1"/>
          <p:nvPr>
            <p:ph type="title"/>
          </p:nvPr>
        </p:nvSpPr>
        <p:spPr>
          <a:xfrm>
            <a:off x="457200" y="3249152"/>
            <a:ext cx="8229600" cy="359700"/>
          </a:xfrm>
          <a:prstGeom prst="rect">
            <a:avLst/>
          </a:prstGeom>
          <a:solidFill>
            <a:schemeClr val="l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950"/>
              <a:buNone/>
            </a:pPr>
            <a:r>
              <a:rPr lang="en-US" sz="3600"/>
              <a:t>Questions?</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7"/>
          <p:cNvSpPr txBox="1"/>
          <p:nvPr>
            <p:ph idx="1" type="body"/>
          </p:nvPr>
        </p:nvSpPr>
        <p:spPr>
          <a:xfrm>
            <a:off x="0" y="5257800"/>
            <a:ext cx="9144000" cy="1600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612"/>
              <a:buNone/>
            </a:pPr>
            <a:r>
              <a:rPr lang="en-US"/>
              <a:t>Bekzod Akramov | Harshit Bansal | Akshay Havalgi | Austin Hom | Vivek Sivalingam Ramanathan</a:t>
            </a:r>
            <a:endParaRPr/>
          </a:p>
          <a:p>
            <a:pPr indent="0" lvl="0" marL="0" rtl="0" algn="ctr">
              <a:lnSpc>
                <a:spcPct val="100000"/>
              </a:lnSpc>
              <a:spcBef>
                <a:spcPts val="180"/>
              </a:spcBef>
              <a:spcAft>
                <a:spcPts val="0"/>
              </a:spcAft>
              <a:buSzPts val="612"/>
              <a:buNone/>
            </a:pPr>
            <a:r>
              <a:rPr lang="en-US"/>
              <a:t>feedback@terpiliciouseats.umd. edu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g75a48cdf38_0_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Background</a:t>
            </a:r>
            <a:endParaRPr/>
          </a:p>
        </p:txBody>
      </p:sp>
      <p:sp>
        <p:nvSpPr>
          <p:cNvPr id="96" name="Google Shape;96;g75a48cdf38_0_56"/>
          <p:cNvSpPr txBox="1"/>
          <p:nvPr>
            <p:ph idx="1" type="body"/>
          </p:nvPr>
        </p:nvSpPr>
        <p:spPr>
          <a:xfrm>
            <a:off x="457200" y="1600202"/>
            <a:ext cx="8229600" cy="4526100"/>
          </a:xfrm>
          <a:prstGeom prst="rect">
            <a:avLst/>
          </a:prstGeom>
          <a:noFill/>
          <a:ln>
            <a:noFill/>
          </a:ln>
        </p:spPr>
        <p:txBody>
          <a:bodyPr anchorCtr="0" anchor="t" bIns="45700" lIns="91425" spcFirstLastPara="1" rIns="91425" wrap="square" tIns="45700">
            <a:noAutofit/>
          </a:bodyPr>
          <a:lstStyle/>
          <a:p>
            <a:pPr indent="-338709" lvl="0" marL="457200" rtl="0" algn="l">
              <a:lnSpc>
                <a:spcPct val="100000"/>
              </a:lnSpc>
              <a:spcBef>
                <a:spcPts val="510"/>
              </a:spcBef>
              <a:spcAft>
                <a:spcPts val="0"/>
              </a:spcAft>
              <a:buSzPts val="1734"/>
              <a:buChar char="●"/>
            </a:pPr>
            <a:r>
              <a:rPr lang="en-US"/>
              <a:t>Our target </a:t>
            </a:r>
            <a:r>
              <a:rPr b="1" lang="en-US"/>
              <a:t>users</a:t>
            </a:r>
            <a:r>
              <a:rPr lang="en-US"/>
              <a:t> for this are the students, faculty, staff, and other residents living in the general area of UMD and the restaurants in the community. </a:t>
            </a:r>
            <a:endParaRPr/>
          </a:p>
          <a:p>
            <a:pPr indent="0" lvl="0" marL="457200" rtl="0" algn="l">
              <a:lnSpc>
                <a:spcPct val="100000"/>
              </a:lnSpc>
              <a:spcBef>
                <a:spcPts val="510"/>
              </a:spcBef>
              <a:spcAft>
                <a:spcPts val="0"/>
              </a:spcAft>
              <a:buSzPts val="1734"/>
              <a:buNone/>
            </a:pPr>
            <a:r>
              <a:t/>
            </a:r>
            <a:endParaRPr/>
          </a:p>
          <a:p>
            <a:pPr indent="-338709" lvl="0" marL="457200" rtl="0" algn="l">
              <a:lnSpc>
                <a:spcPct val="100000"/>
              </a:lnSpc>
              <a:spcBef>
                <a:spcPts val="510"/>
              </a:spcBef>
              <a:spcAft>
                <a:spcPts val="0"/>
              </a:spcAft>
              <a:buSzPts val="1734"/>
              <a:buChar char="●"/>
            </a:pPr>
            <a:r>
              <a:rPr b="1" lang="en-US"/>
              <a:t>Data sources </a:t>
            </a:r>
            <a:r>
              <a:rPr lang="en-US"/>
              <a:t>include Yelp, Google reviews, individual restaurant websites, and Google maps.</a:t>
            </a:r>
            <a:endParaRPr/>
          </a:p>
        </p:txBody>
      </p:sp>
      <p:sp>
        <p:nvSpPr>
          <p:cNvPr id="97" name="Google Shape;97;g75a48cdf38_0_56"/>
          <p:cNvSpPr txBox="1"/>
          <p:nvPr>
            <p:ph idx="12" type="sldNum"/>
          </p:nvPr>
        </p:nvSpPr>
        <p:spPr>
          <a:xfrm>
            <a:off x="7010400" y="15875"/>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pic>
        <p:nvPicPr>
          <p:cNvPr id="98" name="Google Shape;98;g75a48cdf38_0_56"/>
          <p:cNvPicPr preferRelativeResize="0"/>
          <p:nvPr/>
        </p:nvPicPr>
        <p:blipFill rotWithShape="1">
          <a:blip r:embed="rId3">
            <a:alphaModFix/>
          </a:blip>
          <a:srcRect b="0" l="0" r="0" t="0"/>
          <a:stretch/>
        </p:blipFill>
        <p:spPr>
          <a:xfrm>
            <a:off x="5420412" y="4609707"/>
            <a:ext cx="2546195" cy="2148870"/>
          </a:xfrm>
          <a:prstGeom prst="rect">
            <a:avLst/>
          </a:prstGeom>
          <a:noFill/>
          <a:ln>
            <a:noFill/>
          </a:ln>
        </p:spPr>
      </p:pic>
      <p:sp>
        <p:nvSpPr>
          <p:cNvPr id="99" name="Google Shape;99;g75a48cdf38_0_56"/>
          <p:cNvSpPr txBox="1"/>
          <p:nvPr/>
        </p:nvSpPr>
        <p:spPr>
          <a:xfrm>
            <a:off x="1177394" y="5258985"/>
            <a:ext cx="3882922" cy="8778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accent1"/>
                </a:solidFill>
                <a:latin typeface="Arial"/>
                <a:ea typeface="Arial"/>
                <a:cs typeface="Arial"/>
                <a:sym typeface="Arial"/>
              </a:rPr>
              <a:t>Brand Name: Terpilicious Eats</a:t>
            </a:r>
            <a:endParaRPr/>
          </a:p>
          <a:p>
            <a:pPr indent="0" lvl="0" marL="0" marR="0" rtl="0" algn="l">
              <a:lnSpc>
                <a:spcPct val="115000"/>
              </a:lnSpc>
              <a:spcBef>
                <a:spcPts val="1200"/>
              </a:spcBef>
              <a:spcAft>
                <a:spcPts val="0"/>
              </a:spcAft>
              <a:buNone/>
            </a:pPr>
            <a:r>
              <a:rPr b="1" i="0" lang="en-US" sz="2000" u="none" cap="none" strike="noStrike">
                <a:solidFill>
                  <a:schemeClr val="accent1"/>
                </a:solidFill>
                <a:latin typeface="Arial"/>
                <a:ea typeface="Arial"/>
                <a:cs typeface="Arial"/>
                <a:sym typeface="Arial"/>
              </a:rPr>
              <a:t> #FeartheFood</a:t>
            </a:r>
            <a:endParaRPr b="1" i="0" sz="2000" u="none" cap="none" strike="noStrike">
              <a:solidFill>
                <a:schemeClr val="accen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g75a48cdf38_0_70"/>
          <p:cNvSpPr txBox="1"/>
          <p:nvPr>
            <p:ph type="title"/>
          </p:nvPr>
        </p:nvSpPr>
        <p:spPr>
          <a:xfrm>
            <a:off x="457200" y="3249152"/>
            <a:ext cx="8229600" cy="359700"/>
          </a:xfrm>
          <a:prstGeom prst="rect">
            <a:avLst/>
          </a:prstGeom>
          <a:solidFill>
            <a:schemeClr val="l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950"/>
              <a:buNone/>
            </a:pPr>
            <a:r>
              <a:rPr lang="en-US" sz="3600"/>
              <a:t>Introduction</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Arial"/>
              <a:buNone/>
            </a:pPr>
            <a:r>
              <a:rPr lang="en-US" sz="3200"/>
              <a:t>Mission Statement</a:t>
            </a:r>
            <a:endParaRPr/>
          </a:p>
        </p:txBody>
      </p:sp>
      <p:sp>
        <p:nvSpPr>
          <p:cNvPr id="111" name="Google Shape;111;p3"/>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04"/>
              <a:buNone/>
            </a:pPr>
            <a:r>
              <a:rPr lang="en-US" sz="2800"/>
              <a:t>Our mission is to offer an informative online platform that provides useful data and information for both customers and restaurants to help make optimal food decisions around the University of Maryland, College Park.</a:t>
            </a:r>
            <a:endParaRPr/>
          </a:p>
          <a:p>
            <a:pPr indent="-372999" lvl="1" marL="800100" rtl="0" algn="l">
              <a:lnSpc>
                <a:spcPct val="100000"/>
              </a:lnSpc>
              <a:spcBef>
                <a:spcPts val="390"/>
              </a:spcBef>
              <a:spcAft>
                <a:spcPts val="0"/>
              </a:spcAft>
              <a:buSzPts val="1326"/>
              <a:buFont typeface="Arial"/>
              <a:buNone/>
            </a:pPr>
            <a:r>
              <a:t/>
            </a:r>
            <a:endParaRPr/>
          </a:p>
          <a:p>
            <a:pPr indent="0" lvl="0" marL="0" rtl="0" algn="l">
              <a:lnSpc>
                <a:spcPct val="100000"/>
              </a:lnSpc>
              <a:spcBef>
                <a:spcPts val="510"/>
              </a:spcBef>
              <a:spcAft>
                <a:spcPts val="0"/>
              </a:spcAft>
              <a:buSzPts val="1734"/>
              <a:buNone/>
            </a:pPr>
            <a:r>
              <a:t/>
            </a:r>
            <a:endParaRPr/>
          </a:p>
        </p:txBody>
      </p:sp>
      <p:sp>
        <p:nvSpPr>
          <p:cNvPr id="112" name="Google Shape;112;p3"/>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Arial"/>
              <a:buNone/>
            </a:pPr>
            <a:r>
              <a:rPr lang="en-US" sz="3200"/>
              <a:t>Mission Objectives</a:t>
            </a:r>
            <a:endParaRPr/>
          </a:p>
        </p:txBody>
      </p:sp>
      <p:sp>
        <p:nvSpPr>
          <p:cNvPr id="118" name="Google Shape;118;p4"/>
          <p:cNvSpPr txBox="1"/>
          <p:nvPr>
            <p:ph idx="1" type="body"/>
          </p:nvPr>
        </p:nvSpPr>
        <p:spPr>
          <a:xfrm>
            <a:off x="457200" y="1600202"/>
            <a:ext cx="8229600" cy="506822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1618"/>
              <a:buFont typeface="Arial"/>
              <a:buChar char="•"/>
            </a:pPr>
            <a:r>
              <a:rPr lang="en-US" sz="2400"/>
              <a:t>We strive to provide, maintain and improve useful data and information about restaurants and customer preferences in College Park, MD</a:t>
            </a:r>
            <a:endParaRPr sz="2400"/>
          </a:p>
          <a:p>
            <a:pPr indent="-457200" lvl="0" marL="457200" rtl="0" algn="l">
              <a:lnSpc>
                <a:spcPct val="90000"/>
              </a:lnSpc>
              <a:spcBef>
                <a:spcPts val="476"/>
              </a:spcBef>
              <a:spcAft>
                <a:spcPts val="0"/>
              </a:spcAft>
              <a:buSzPts val="1618"/>
              <a:buFont typeface="Arial"/>
              <a:buChar char="•"/>
            </a:pPr>
            <a:r>
              <a:rPr lang="en-US" sz="2400"/>
              <a:t>The platform shall help users make restaurant decisions based on ratings and reviews from customers about their restaurant experiences, which can also help restaurants to improve their services and offers</a:t>
            </a:r>
            <a:endParaRPr sz="2400"/>
          </a:p>
          <a:p>
            <a:pPr indent="-457200" lvl="0" marL="457200" rtl="0" algn="l">
              <a:lnSpc>
                <a:spcPct val="90000"/>
              </a:lnSpc>
              <a:spcBef>
                <a:spcPts val="476"/>
              </a:spcBef>
              <a:spcAft>
                <a:spcPts val="0"/>
              </a:spcAft>
              <a:buClr>
                <a:srgbClr val="C30A29"/>
              </a:buClr>
              <a:buSzPts val="1618"/>
              <a:buFont typeface="Arial"/>
              <a:buChar char="•"/>
            </a:pPr>
            <a:r>
              <a:rPr lang="en-US" sz="2400">
                <a:solidFill>
                  <a:srgbClr val="2A2F30"/>
                </a:solidFill>
              </a:rPr>
              <a:t>Increase public awareness and knowledge with the goal of helping people make informed food decisions</a:t>
            </a:r>
            <a:endParaRPr/>
          </a:p>
          <a:p>
            <a:pPr indent="-457200" lvl="0" marL="457200" rtl="0" algn="l">
              <a:lnSpc>
                <a:spcPct val="90000"/>
              </a:lnSpc>
              <a:spcBef>
                <a:spcPts val="476"/>
              </a:spcBef>
              <a:spcAft>
                <a:spcPts val="0"/>
              </a:spcAft>
              <a:buSzPts val="1618"/>
              <a:buFont typeface="Arial"/>
              <a:buChar char="•"/>
            </a:pPr>
            <a:r>
              <a:rPr lang="en-US" sz="2400"/>
              <a:t>Connect students, faculty, and other residents with local restaurants, and vice versa</a:t>
            </a:r>
            <a:endParaRPr/>
          </a:p>
          <a:p>
            <a:pPr indent="-354457" lvl="0" marL="457200" rtl="0" algn="l">
              <a:lnSpc>
                <a:spcPct val="90000"/>
              </a:lnSpc>
              <a:spcBef>
                <a:spcPts val="476"/>
              </a:spcBef>
              <a:spcAft>
                <a:spcPts val="0"/>
              </a:spcAft>
              <a:buSzPts val="1618"/>
              <a:buFont typeface="Arial"/>
              <a:buNone/>
            </a:pPr>
            <a:r>
              <a:t/>
            </a:r>
            <a:endParaRPr/>
          </a:p>
          <a:p>
            <a:pPr indent="-385650" lvl="1" marL="800100" rtl="0" algn="l">
              <a:lnSpc>
                <a:spcPct val="90000"/>
              </a:lnSpc>
              <a:spcBef>
                <a:spcPts val="331"/>
              </a:spcBef>
              <a:spcAft>
                <a:spcPts val="0"/>
              </a:spcAft>
              <a:buSzPts val="1127"/>
              <a:buFont typeface="Arial"/>
              <a:buNone/>
            </a:pPr>
            <a:r>
              <a:t/>
            </a:r>
            <a:endParaRPr sz="1657"/>
          </a:p>
          <a:p>
            <a:pPr indent="-385650" lvl="1" marL="800100" rtl="0" algn="l">
              <a:lnSpc>
                <a:spcPct val="90000"/>
              </a:lnSpc>
              <a:spcBef>
                <a:spcPts val="331"/>
              </a:spcBef>
              <a:spcAft>
                <a:spcPts val="0"/>
              </a:spcAft>
              <a:buSzPts val="1127"/>
              <a:buFont typeface="Arial"/>
              <a:buNone/>
            </a:pPr>
            <a:r>
              <a:t/>
            </a:r>
            <a:endParaRPr sz="1657"/>
          </a:p>
          <a:p>
            <a:pPr indent="0" lvl="0" marL="0" rtl="0" algn="l">
              <a:lnSpc>
                <a:spcPct val="90000"/>
              </a:lnSpc>
              <a:spcBef>
                <a:spcPts val="433"/>
              </a:spcBef>
              <a:spcAft>
                <a:spcPts val="0"/>
              </a:spcAft>
              <a:buSzPts val="1474"/>
              <a:buNone/>
            </a:pPr>
            <a:r>
              <a:t/>
            </a:r>
            <a:endParaRPr sz="2167"/>
          </a:p>
        </p:txBody>
      </p:sp>
      <p:sp>
        <p:nvSpPr>
          <p:cNvPr id="119" name="Google Shape;119;p4"/>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g75a48cdf38_0_77"/>
          <p:cNvSpPr txBox="1"/>
          <p:nvPr>
            <p:ph type="title"/>
          </p:nvPr>
        </p:nvSpPr>
        <p:spPr>
          <a:xfrm>
            <a:off x="457200" y="3249152"/>
            <a:ext cx="8229600" cy="359700"/>
          </a:xfrm>
          <a:prstGeom prst="rect">
            <a:avLst/>
          </a:prstGeom>
          <a:solidFill>
            <a:schemeClr val="l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950"/>
              <a:buNone/>
            </a:pPr>
            <a:r>
              <a:rPr lang="en-US" sz="3600"/>
              <a:t>Database Design</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2500"/>
              <a:buFont typeface="Arial"/>
              <a:buNone/>
            </a:pPr>
            <a:r>
              <a:rPr lang="en-US"/>
              <a:t>ER DIAGRAM</a:t>
            </a:r>
            <a:endParaRPr/>
          </a:p>
        </p:txBody>
      </p:sp>
      <p:sp>
        <p:nvSpPr>
          <p:cNvPr id="131" name="Google Shape;131;p21"/>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50"/>
              <a:buFont typeface="Arial"/>
              <a:buNone/>
            </a:pPr>
            <a:fld id="{00000000-1234-1234-1234-123412341234}" type="slidenum">
              <a:rPr b="0" i="0" lang="en-US" sz="750" u="none" cap="none" strike="noStrike">
                <a:solidFill>
                  <a:srgbClr val="8B8C8C"/>
                </a:solidFill>
                <a:latin typeface="Arial"/>
                <a:ea typeface="Arial"/>
                <a:cs typeface="Arial"/>
                <a:sym typeface="Arial"/>
              </a:rPr>
              <a:t>‹#›</a:t>
            </a:fld>
            <a:endParaRPr b="0" i="0" sz="750" u="none" cap="none" strike="noStrike">
              <a:solidFill>
                <a:srgbClr val="8B8C8C"/>
              </a:solidFill>
              <a:latin typeface="Arial"/>
              <a:ea typeface="Arial"/>
              <a:cs typeface="Arial"/>
              <a:sym typeface="Arial"/>
            </a:endParaRPr>
          </a:p>
        </p:txBody>
      </p:sp>
      <p:pic>
        <p:nvPicPr>
          <p:cNvPr id="132" name="Google Shape;132;p21"/>
          <p:cNvPicPr preferRelativeResize="0"/>
          <p:nvPr/>
        </p:nvPicPr>
        <p:blipFill>
          <a:blip r:embed="rId3">
            <a:alphaModFix/>
          </a:blip>
          <a:stretch>
            <a:fillRect/>
          </a:stretch>
        </p:blipFill>
        <p:spPr>
          <a:xfrm>
            <a:off x="1115375" y="1543663"/>
            <a:ext cx="6913258" cy="51355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2500"/>
              <a:buFont typeface="Arial"/>
              <a:buNone/>
            </a:pPr>
            <a:r>
              <a:rPr lang="en-US"/>
              <a:t>Relational Schema</a:t>
            </a:r>
            <a:endParaRPr/>
          </a:p>
        </p:txBody>
      </p:sp>
      <p:sp>
        <p:nvSpPr>
          <p:cNvPr id="138" name="Google Shape;138;p6"/>
          <p:cNvSpPr txBox="1"/>
          <p:nvPr>
            <p:ph idx="1" type="body"/>
          </p:nvPr>
        </p:nvSpPr>
        <p:spPr>
          <a:xfrm>
            <a:off x="457202" y="1672652"/>
            <a:ext cx="8664600" cy="4845300"/>
          </a:xfrm>
          <a:prstGeom prst="rect">
            <a:avLst/>
          </a:prstGeom>
          <a:noFill/>
          <a:ln>
            <a:noFill/>
          </a:ln>
        </p:spPr>
        <p:txBody>
          <a:bodyPr anchorCtr="0" anchor="t" bIns="45700" lIns="91425" spcFirstLastPara="1" rIns="91425" wrap="square" tIns="45700">
            <a:normAutofit/>
          </a:bodyPr>
          <a:lstStyle/>
          <a:p>
            <a:pPr indent="-68770" lvl="0" marL="0" rtl="0" algn="l">
              <a:lnSpc>
                <a:spcPct val="150000"/>
              </a:lnSpc>
              <a:spcBef>
                <a:spcPts val="0"/>
              </a:spcBef>
              <a:spcAft>
                <a:spcPts val="0"/>
              </a:spcAft>
              <a:buSzPts val="1083"/>
              <a:buFont typeface="Arial"/>
              <a:buChar char="•"/>
            </a:pPr>
            <a:r>
              <a:rPr lang="en-US" sz="1593"/>
              <a:t>Restaurant(</a:t>
            </a:r>
            <a:r>
              <a:rPr b="1" lang="en-US" sz="1593" u="sng"/>
              <a:t>restaurantId</a:t>
            </a:r>
            <a:r>
              <a:rPr lang="en-US" sz="1593"/>
              <a:t>, restaurantName, restaurantStreet, restaurantCity, restaurantState, restaurantZipCode, restaurantPhoneNo, </a:t>
            </a:r>
            <a:r>
              <a:rPr i="1" lang="en-US" sz="1593"/>
              <a:t>locationId, menuId)</a:t>
            </a:r>
            <a:endParaRPr sz="1593"/>
          </a:p>
          <a:p>
            <a:pPr indent="-68770" lvl="0" marL="0" rtl="0" algn="l">
              <a:lnSpc>
                <a:spcPct val="150000"/>
              </a:lnSpc>
              <a:spcBef>
                <a:spcPts val="0"/>
              </a:spcBef>
              <a:spcAft>
                <a:spcPts val="0"/>
              </a:spcAft>
              <a:buSzPts val="1083"/>
              <a:buFont typeface="Arial"/>
              <a:buChar char="•"/>
            </a:pPr>
            <a:r>
              <a:rPr lang="en-US" sz="1593"/>
              <a:t>Location(</a:t>
            </a:r>
            <a:r>
              <a:rPr b="1" lang="en-US" sz="1593" u="sng"/>
              <a:t>locationId</a:t>
            </a:r>
            <a:r>
              <a:rPr lang="en-US" sz="1593"/>
              <a:t>, locationName, locationLongitude, locationLatitude)</a:t>
            </a:r>
            <a:endParaRPr/>
          </a:p>
          <a:p>
            <a:pPr indent="-68770" lvl="0" marL="0" rtl="0" algn="l">
              <a:lnSpc>
                <a:spcPct val="150000"/>
              </a:lnSpc>
              <a:spcBef>
                <a:spcPts val="0"/>
              </a:spcBef>
              <a:spcAft>
                <a:spcPts val="0"/>
              </a:spcAft>
              <a:buSzPts val="1083"/>
              <a:buFont typeface="Arial"/>
              <a:buChar char="•"/>
            </a:pPr>
            <a:r>
              <a:rPr lang="en-US" sz="1593"/>
              <a:t>Menu(</a:t>
            </a:r>
            <a:r>
              <a:rPr b="1" lang="en-US" sz="1593" u="sng"/>
              <a:t>menuId</a:t>
            </a:r>
            <a:r>
              <a:rPr lang="en-US" sz="1593"/>
              <a:t>, menuUrl)</a:t>
            </a:r>
            <a:endParaRPr/>
          </a:p>
          <a:p>
            <a:pPr indent="-68770" lvl="0" marL="0" rtl="0" algn="l">
              <a:lnSpc>
                <a:spcPct val="150000"/>
              </a:lnSpc>
              <a:spcBef>
                <a:spcPts val="0"/>
              </a:spcBef>
              <a:spcAft>
                <a:spcPts val="0"/>
              </a:spcAft>
              <a:buSzPts val="1083"/>
              <a:buFont typeface="Arial"/>
              <a:buChar char="•"/>
            </a:pPr>
            <a:r>
              <a:rPr lang="en-US" sz="1593"/>
              <a:t>Review(</a:t>
            </a:r>
            <a:r>
              <a:rPr b="1" lang="en-US" sz="1593" u="sng"/>
              <a:t>reviewId</a:t>
            </a:r>
            <a:r>
              <a:rPr lang="en-US" sz="1593"/>
              <a:t>, reviewRating, reviewText)</a:t>
            </a:r>
            <a:endParaRPr/>
          </a:p>
          <a:p>
            <a:pPr indent="-68770" lvl="0" marL="0" rtl="0" algn="l">
              <a:lnSpc>
                <a:spcPct val="150000"/>
              </a:lnSpc>
              <a:spcBef>
                <a:spcPts val="0"/>
              </a:spcBef>
              <a:spcAft>
                <a:spcPts val="0"/>
              </a:spcAft>
              <a:buSzPts val="1083"/>
              <a:buFont typeface="Arial"/>
              <a:buChar char="•"/>
            </a:pPr>
            <a:r>
              <a:rPr lang="en-US" sz="1593"/>
              <a:t>Customer(</a:t>
            </a:r>
            <a:r>
              <a:rPr b="1" lang="en-US" sz="1593" u="sng"/>
              <a:t>customerId</a:t>
            </a:r>
            <a:r>
              <a:rPr lang="en-US" sz="1593"/>
              <a:t>, customerLastName, customerFirstName, customerEmail, customerZipCode, customerDOB)</a:t>
            </a:r>
            <a:endParaRPr/>
          </a:p>
          <a:p>
            <a:pPr indent="-68770" lvl="0" marL="0" rtl="0" algn="l">
              <a:lnSpc>
                <a:spcPct val="150000"/>
              </a:lnSpc>
              <a:spcBef>
                <a:spcPts val="0"/>
              </a:spcBef>
              <a:spcAft>
                <a:spcPts val="0"/>
              </a:spcAft>
              <a:buSzPts val="1083"/>
              <a:buFont typeface="Arial"/>
              <a:buChar char="•"/>
            </a:pPr>
            <a:r>
              <a:rPr lang="en-US" sz="1593"/>
              <a:t>Employee(</a:t>
            </a:r>
            <a:r>
              <a:rPr b="1" lang="en-US" sz="1593" u="sng"/>
              <a:t>employeeId</a:t>
            </a:r>
            <a:r>
              <a:rPr lang="en-US" sz="1593"/>
              <a:t>, employeeLastName, employeeFirstName, employeePosition, employeeSalary, </a:t>
            </a:r>
            <a:r>
              <a:rPr i="1" lang="en-US" sz="1593"/>
              <a:t>restaurantId</a:t>
            </a:r>
            <a:r>
              <a:rPr lang="en-US" sz="1593"/>
              <a:t>) </a:t>
            </a:r>
            <a:endParaRPr/>
          </a:p>
          <a:p>
            <a:pPr indent="-68770" lvl="0" marL="0" rtl="0" algn="l">
              <a:lnSpc>
                <a:spcPct val="150000"/>
              </a:lnSpc>
              <a:spcBef>
                <a:spcPts val="0"/>
              </a:spcBef>
              <a:spcAft>
                <a:spcPts val="0"/>
              </a:spcAft>
              <a:buSzPts val="1083"/>
              <a:buFont typeface="Arial"/>
              <a:buChar char="•"/>
            </a:pPr>
            <a:r>
              <a:rPr lang="en-US" sz="1593"/>
              <a:t>Write(</a:t>
            </a:r>
            <a:r>
              <a:rPr b="1" i="1" lang="en-US" sz="1593" u="sng"/>
              <a:t>reviewId,</a:t>
            </a:r>
            <a:r>
              <a:rPr i="1" lang="en-US" sz="1593"/>
              <a:t> </a:t>
            </a:r>
            <a:r>
              <a:rPr i="1" lang="en-US" sz="1593"/>
              <a:t>restaurantId</a:t>
            </a:r>
            <a:r>
              <a:rPr lang="en-US" sz="1593"/>
              <a:t>,</a:t>
            </a:r>
            <a:r>
              <a:rPr i="1" lang="en-US" sz="1593"/>
              <a:t> customerId</a:t>
            </a:r>
            <a:r>
              <a:rPr lang="en-US" sz="1593"/>
              <a:t>)</a:t>
            </a:r>
            <a:endParaRPr/>
          </a:p>
          <a:p>
            <a:pPr indent="-68770" lvl="0" marL="0" rtl="0" algn="l">
              <a:lnSpc>
                <a:spcPct val="150000"/>
              </a:lnSpc>
              <a:spcBef>
                <a:spcPts val="0"/>
              </a:spcBef>
              <a:spcAft>
                <a:spcPts val="0"/>
              </a:spcAft>
              <a:buSzPts val="1083"/>
              <a:buFont typeface="Arial"/>
              <a:buChar char="•"/>
            </a:pPr>
            <a:r>
              <a:rPr lang="en-US" sz="1593"/>
              <a:t>Dine(</a:t>
            </a:r>
            <a:r>
              <a:rPr b="1" i="1" lang="en-US" sz="1593" u="sng"/>
              <a:t>restaurantId</a:t>
            </a:r>
            <a:r>
              <a:rPr lang="en-US" sz="1593"/>
              <a:t>,</a:t>
            </a:r>
            <a:r>
              <a:rPr b="1" i="1" lang="en-US" sz="1593"/>
              <a:t> </a:t>
            </a:r>
            <a:r>
              <a:rPr b="1" i="1" lang="en-US" sz="1593" u="sng"/>
              <a:t>customerId</a:t>
            </a:r>
            <a:r>
              <a:rPr lang="en-US" sz="1593"/>
              <a:t>)</a:t>
            </a:r>
            <a:endParaRPr/>
          </a:p>
        </p:txBody>
      </p:sp>
      <p:sp>
        <p:nvSpPr>
          <p:cNvPr id="139" name="Google Shape;139;p6"/>
          <p:cNvSpPr txBox="1"/>
          <p:nvPr>
            <p:ph idx="12" type="sldNum"/>
          </p:nvPr>
        </p:nvSpPr>
        <p:spPr>
          <a:xfrm>
            <a:off x="7010400" y="15875"/>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MD_Template_withShell">
  <a:themeElements>
    <a:clrScheme name="UMD Colors 1">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2017-10-18T15:36:52Z</dcterms:created>
  <dc:creator>Martyn Keeler Clark</dc:creator>
</cp:coreProperties>
</file>